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75" r:id="rId2"/>
    <p:sldId id="276" r:id="rId3"/>
    <p:sldId id="285" r:id="rId4"/>
    <p:sldId id="277" r:id="rId5"/>
    <p:sldId id="278" r:id="rId6"/>
    <p:sldId id="289" r:id="rId7"/>
    <p:sldId id="290" r:id="rId8"/>
    <p:sldId id="302" r:id="rId9"/>
    <p:sldId id="291" r:id="rId10"/>
    <p:sldId id="292" r:id="rId11"/>
    <p:sldId id="303" r:id="rId12"/>
    <p:sldId id="293" r:id="rId13"/>
    <p:sldId id="294" r:id="rId14"/>
    <p:sldId id="295" r:id="rId15"/>
    <p:sldId id="296" r:id="rId16"/>
    <p:sldId id="263" r:id="rId17"/>
    <p:sldId id="286" r:id="rId18"/>
    <p:sldId id="279" r:id="rId19"/>
    <p:sldId id="287" r:id="rId20"/>
    <p:sldId id="265" r:id="rId21"/>
    <p:sldId id="266" r:id="rId22"/>
    <p:sldId id="282" r:id="rId23"/>
    <p:sldId id="283" r:id="rId24"/>
    <p:sldId id="284" r:id="rId25"/>
    <p:sldId id="269" r:id="rId26"/>
    <p:sldId id="261" r:id="rId27"/>
    <p:sldId id="271" r:id="rId28"/>
    <p:sldId id="301" r:id="rId29"/>
  </p:sldIdLst>
  <p:sldSz cx="9144000" cy="6858000" type="screen4x3"/>
  <p:notesSz cx="6735763" cy="9866313"/>
  <p:defaultText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0093"/>
    <a:srgbClr val="003296"/>
    <a:srgbClr val="159B25"/>
    <a:srgbClr val="9900FF"/>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632" autoAdjust="0"/>
    <p:restoredTop sz="81317" autoAdjust="0"/>
  </p:normalViewPr>
  <p:slideViewPr>
    <p:cSldViewPr>
      <p:cViewPr varScale="1">
        <p:scale>
          <a:sx n="74" d="100"/>
          <a:sy n="74" d="100"/>
        </p:scale>
        <p:origin x="1710" y="54"/>
      </p:cViewPr>
      <p:guideLst>
        <p:guide orient="horz" pos="2160"/>
        <p:guide pos="2880"/>
      </p:guideLst>
    </p:cSldViewPr>
  </p:slideViewPr>
  <p:outlineViewPr>
    <p:cViewPr>
      <p:scale>
        <a:sx n="33" d="100"/>
        <a:sy n="33" d="100"/>
      </p:scale>
      <p:origin x="48" y="4423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diagrams/_rels/data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image" Target="../media/image7.jpg"/></Relationships>
</file>

<file path=ppt/diagrams/_rels/data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image" Target="../media/image12.gif"/><Relationship Id="rId4" Type="http://schemas.openxmlformats.org/officeDocument/2006/relationships/image" Target="../media/image15.png"/></Relationships>
</file>

<file path=ppt/diagrams/_rels/data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g"/><Relationship Id="rId1" Type="http://schemas.openxmlformats.org/officeDocument/2006/relationships/image" Target="../media/image19.png"/></Relationships>
</file>

<file path=ppt/diagrams/_rels/data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eg"/><Relationship Id="rId1" Type="http://schemas.openxmlformats.org/officeDocument/2006/relationships/image" Target="../media/image22.png"/></Relationships>
</file>

<file path=ppt/diagrams/_rels/data7.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eg"/><Relationship Id="rId1" Type="http://schemas.openxmlformats.org/officeDocument/2006/relationships/image" Target="../media/image25.png"/></Relationships>
</file>

<file path=ppt/diagrams/_rels/drawing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image" Target="../media/image7.jpg"/></Relationships>
</file>

<file path=ppt/diagrams/_rels/drawing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image" Target="../media/image12.gif"/><Relationship Id="rId4" Type="http://schemas.openxmlformats.org/officeDocument/2006/relationships/image" Target="../media/image15.png"/></Relationships>
</file>

<file path=ppt/diagrams/_rels/drawing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g"/><Relationship Id="rId1" Type="http://schemas.openxmlformats.org/officeDocument/2006/relationships/image" Target="../media/image19.png"/></Relationships>
</file>

<file path=ppt/diagrams/_rels/drawing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eg"/><Relationship Id="rId1" Type="http://schemas.openxmlformats.org/officeDocument/2006/relationships/image" Target="../media/image22.png"/></Relationships>
</file>

<file path=ppt/diagrams/_rels/drawing7.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eg"/><Relationship Id="rId1" Type="http://schemas.openxmlformats.org/officeDocument/2006/relationships/image" Target="../media/image25.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BE6062-FA9B-41A3-A102-7B8BC3B22FAF}" type="doc">
      <dgm:prSet loTypeId="urn:microsoft.com/office/officeart/2005/8/layout/hList3" loCatId="list" qsTypeId="urn:microsoft.com/office/officeart/2005/8/quickstyle/simple1" qsCatId="simple" csTypeId="urn:microsoft.com/office/officeart/2005/8/colors/colorful3" csCatId="colorful" phldr="1"/>
      <dgm:spPr/>
      <dgm:t>
        <a:bodyPr/>
        <a:lstStyle/>
        <a:p>
          <a:endParaRPr lang="tr-TR"/>
        </a:p>
      </dgm:t>
    </dgm:pt>
    <dgm:pt modelId="{23924D76-3BA1-4E3E-BD5E-313DFC888129}">
      <dgm:prSet phldrT="[Metin]"/>
      <dgm:spPr/>
      <dgm:t>
        <a:bodyPr/>
        <a:lstStyle/>
        <a:p>
          <a:r>
            <a:rPr lang="tr-TR" dirty="0" smtClean="0"/>
            <a:t>FARKINDALIK BİLDİRİMİ</a:t>
          </a:r>
          <a:endParaRPr lang="tr-TR" dirty="0"/>
        </a:p>
      </dgm:t>
    </dgm:pt>
    <dgm:pt modelId="{EEA6B833-E922-4DFD-B036-F3DA453DF4A4}" type="parTrans" cxnId="{53476CF8-6464-47A8-ABF2-3276C0740E11}">
      <dgm:prSet/>
      <dgm:spPr/>
      <dgm:t>
        <a:bodyPr/>
        <a:lstStyle/>
        <a:p>
          <a:endParaRPr lang="tr-TR"/>
        </a:p>
      </dgm:t>
    </dgm:pt>
    <dgm:pt modelId="{23FB652E-8E1E-4AAF-A277-BECBB3395CD4}" type="sibTrans" cxnId="{53476CF8-6464-47A8-ABF2-3276C0740E11}">
      <dgm:prSet/>
      <dgm:spPr/>
      <dgm:t>
        <a:bodyPr/>
        <a:lstStyle/>
        <a:p>
          <a:endParaRPr lang="tr-TR"/>
        </a:p>
      </dgm:t>
    </dgm:pt>
    <dgm:pt modelId="{C9FC0A34-01CD-4669-951C-AA56757FDC1F}">
      <dgm:prSet phldrT="[Metin]"/>
      <dgm:spPr/>
      <dgm:t>
        <a:bodyPr/>
        <a:lstStyle/>
        <a:p>
          <a:r>
            <a:rPr lang="tr-TR" dirty="0" smtClean="0"/>
            <a:t>Usulsüzlük</a:t>
          </a:r>
          <a:endParaRPr lang="tr-TR" dirty="0"/>
        </a:p>
      </dgm:t>
    </dgm:pt>
    <dgm:pt modelId="{5CC895BB-81A0-4EE9-B432-63FCBE4F66FA}" type="parTrans" cxnId="{B81069C4-65CB-40AB-9531-36A6F98BE1A2}">
      <dgm:prSet/>
      <dgm:spPr/>
      <dgm:t>
        <a:bodyPr/>
        <a:lstStyle/>
        <a:p>
          <a:endParaRPr lang="tr-TR"/>
        </a:p>
      </dgm:t>
    </dgm:pt>
    <dgm:pt modelId="{2FEA3934-9466-4DBC-8955-2B27B37145E0}" type="sibTrans" cxnId="{B81069C4-65CB-40AB-9531-36A6F98BE1A2}">
      <dgm:prSet/>
      <dgm:spPr/>
      <dgm:t>
        <a:bodyPr/>
        <a:lstStyle/>
        <a:p>
          <a:endParaRPr lang="tr-TR"/>
        </a:p>
      </dgm:t>
    </dgm:pt>
    <dgm:pt modelId="{6839B998-DD90-45E0-B5DE-F0DA86D84A33}">
      <dgm:prSet phldrT="[Metin]"/>
      <dgm:spPr/>
      <dgm:t>
        <a:bodyPr/>
        <a:lstStyle/>
        <a:p>
          <a:r>
            <a:rPr lang="tr-TR" smtClean="0"/>
            <a:t>Yolsuzluk</a:t>
          </a:r>
          <a:endParaRPr lang="tr-TR" dirty="0"/>
        </a:p>
      </dgm:t>
    </dgm:pt>
    <dgm:pt modelId="{E5CFBE78-3F12-4B0B-A64E-F547B8D2180E}" type="parTrans" cxnId="{AAE8FFEB-D92C-4CDF-8C09-00024BC34045}">
      <dgm:prSet/>
      <dgm:spPr/>
      <dgm:t>
        <a:bodyPr/>
        <a:lstStyle/>
        <a:p>
          <a:endParaRPr lang="tr-TR"/>
        </a:p>
      </dgm:t>
    </dgm:pt>
    <dgm:pt modelId="{37F35012-3ABD-4EFB-8190-9F36916441BD}" type="sibTrans" cxnId="{AAE8FFEB-D92C-4CDF-8C09-00024BC34045}">
      <dgm:prSet/>
      <dgm:spPr/>
      <dgm:t>
        <a:bodyPr/>
        <a:lstStyle/>
        <a:p>
          <a:endParaRPr lang="tr-TR"/>
        </a:p>
      </dgm:t>
    </dgm:pt>
    <dgm:pt modelId="{7AC79269-EAFF-4C78-94E8-D95E102CDC2B}">
      <dgm:prSet phldrT="[Metin]"/>
      <dgm:spPr/>
      <dgm:t>
        <a:bodyPr/>
        <a:lstStyle/>
        <a:p>
          <a:r>
            <a:rPr lang="tr-TR" dirty="0" smtClean="0"/>
            <a:t>Raporlama</a:t>
          </a:r>
        </a:p>
        <a:p>
          <a:r>
            <a:rPr lang="tr-TR" dirty="0" smtClean="0"/>
            <a:t>Süreçleri </a:t>
          </a:r>
          <a:endParaRPr lang="tr-TR" dirty="0"/>
        </a:p>
      </dgm:t>
    </dgm:pt>
    <dgm:pt modelId="{F75C0A90-AE8A-4620-8426-4FCAE9833544}" type="parTrans" cxnId="{FCB7D007-BCAC-43D5-B5D2-35658B1A7E79}">
      <dgm:prSet/>
      <dgm:spPr/>
      <dgm:t>
        <a:bodyPr/>
        <a:lstStyle/>
        <a:p>
          <a:endParaRPr lang="tr-TR"/>
        </a:p>
      </dgm:t>
    </dgm:pt>
    <dgm:pt modelId="{F769CD19-8E42-42E6-BF56-51F382A62171}" type="sibTrans" cxnId="{FCB7D007-BCAC-43D5-B5D2-35658B1A7E79}">
      <dgm:prSet/>
      <dgm:spPr/>
      <dgm:t>
        <a:bodyPr/>
        <a:lstStyle/>
        <a:p>
          <a:endParaRPr lang="tr-TR"/>
        </a:p>
      </dgm:t>
    </dgm:pt>
    <dgm:pt modelId="{B12EB009-1DF2-4F2B-88EC-14BB51FB6994}" type="pres">
      <dgm:prSet presAssocID="{CDBE6062-FA9B-41A3-A102-7B8BC3B22FAF}" presName="composite" presStyleCnt="0">
        <dgm:presLayoutVars>
          <dgm:chMax val="1"/>
          <dgm:dir/>
          <dgm:resizeHandles val="exact"/>
        </dgm:presLayoutVars>
      </dgm:prSet>
      <dgm:spPr/>
      <dgm:t>
        <a:bodyPr/>
        <a:lstStyle/>
        <a:p>
          <a:endParaRPr lang="tr-TR"/>
        </a:p>
      </dgm:t>
    </dgm:pt>
    <dgm:pt modelId="{4B757914-FA18-4A05-B05F-D82EC1280E63}" type="pres">
      <dgm:prSet presAssocID="{23924D76-3BA1-4E3E-BD5E-313DFC888129}" presName="roof" presStyleLbl="dkBgShp" presStyleIdx="0" presStyleCnt="2" custLinFactNeighborX="-793" custLinFactNeighborY="-7347"/>
      <dgm:spPr/>
      <dgm:t>
        <a:bodyPr/>
        <a:lstStyle/>
        <a:p>
          <a:endParaRPr lang="tr-TR"/>
        </a:p>
      </dgm:t>
    </dgm:pt>
    <dgm:pt modelId="{2DB98C8B-3E9A-4A8F-BE55-BF00BB7B1D57}" type="pres">
      <dgm:prSet presAssocID="{23924D76-3BA1-4E3E-BD5E-313DFC888129}" presName="pillars" presStyleCnt="0"/>
      <dgm:spPr/>
      <dgm:t>
        <a:bodyPr/>
        <a:lstStyle/>
        <a:p>
          <a:endParaRPr lang="tr-TR"/>
        </a:p>
      </dgm:t>
    </dgm:pt>
    <dgm:pt modelId="{2D4E3456-25A2-4354-AA5B-22E74766DA84}" type="pres">
      <dgm:prSet presAssocID="{23924D76-3BA1-4E3E-BD5E-313DFC888129}" presName="pillar1" presStyleLbl="node1" presStyleIdx="0" presStyleCnt="3">
        <dgm:presLayoutVars>
          <dgm:bulletEnabled val="1"/>
        </dgm:presLayoutVars>
      </dgm:prSet>
      <dgm:spPr/>
      <dgm:t>
        <a:bodyPr/>
        <a:lstStyle/>
        <a:p>
          <a:endParaRPr lang="tr-TR"/>
        </a:p>
      </dgm:t>
    </dgm:pt>
    <dgm:pt modelId="{F8BC95EF-D65E-49C1-B99D-3616D783D430}" type="pres">
      <dgm:prSet presAssocID="{6839B998-DD90-45E0-B5DE-F0DA86D84A33}" presName="pillarX" presStyleLbl="node1" presStyleIdx="1" presStyleCnt="3">
        <dgm:presLayoutVars>
          <dgm:bulletEnabled val="1"/>
        </dgm:presLayoutVars>
      </dgm:prSet>
      <dgm:spPr/>
      <dgm:t>
        <a:bodyPr/>
        <a:lstStyle/>
        <a:p>
          <a:endParaRPr lang="tr-TR"/>
        </a:p>
      </dgm:t>
    </dgm:pt>
    <dgm:pt modelId="{D86A1E2C-012D-4A89-B848-B05EF45CA66A}" type="pres">
      <dgm:prSet presAssocID="{7AC79269-EAFF-4C78-94E8-D95E102CDC2B}" presName="pillarX" presStyleLbl="node1" presStyleIdx="2" presStyleCnt="3">
        <dgm:presLayoutVars>
          <dgm:bulletEnabled val="1"/>
        </dgm:presLayoutVars>
      </dgm:prSet>
      <dgm:spPr/>
      <dgm:t>
        <a:bodyPr/>
        <a:lstStyle/>
        <a:p>
          <a:endParaRPr lang="tr-TR"/>
        </a:p>
      </dgm:t>
    </dgm:pt>
    <dgm:pt modelId="{ECA44A7A-FD5E-4AD2-97A2-FF4E424921FF}" type="pres">
      <dgm:prSet presAssocID="{23924D76-3BA1-4E3E-BD5E-313DFC888129}" presName="base" presStyleLbl="dkBgShp" presStyleIdx="1" presStyleCnt="2"/>
      <dgm:spPr/>
      <dgm:t>
        <a:bodyPr/>
        <a:lstStyle/>
        <a:p>
          <a:endParaRPr lang="tr-TR"/>
        </a:p>
      </dgm:t>
    </dgm:pt>
  </dgm:ptLst>
  <dgm:cxnLst>
    <dgm:cxn modelId="{846E45EF-7DB0-4A41-843A-9947F1016265}" type="presOf" srcId="{7AC79269-EAFF-4C78-94E8-D95E102CDC2B}" destId="{D86A1E2C-012D-4A89-B848-B05EF45CA66A}" srcOrd="0" destOrd="0" presId="urn:microsoft.com/office/officeart/2005/8/layout/hList3"/>
    <dgm:cxn modelId="{DC8F529D-A7CD-4328-862D-EBF33C545D3E}" type="presOf" srcId="{6839B998-DD90-45E0-B5DE-F0DA86D84A33}" destId="{F8BC95EF-D65E-49C1-B99D-3616D783D430}" srcOrd="0" destOrd="0" presId="urn:microsoft.com/office/officeart/2005/8/layout/hList3"/>
    <dgm:cxn modelId="{C494E419-0836-4813-801B-49A8B0B8D349}" type="presOf" srcId="{CDBE6062-FA9B-41A3-A102-7B8BC3B22FAF}" destId="{B12EB009-1DF2-4F2B-88EC-14BB51FB6994}" srcOrd="0" destOrd="0" presId="urn:microsoft.com/office/officeart/2005/8/layout/hList3"/>
    <dgm:cxn modelId="{B81069C4-65CB-40AB-9531-36A6F98BE1A2}" srcId="{23924D76-3BA1-4E3E-BD5E-313DFC888129}" destId="{C9FC0A34-01CD-4669-951C-AA56757FDC1F}" srcOrd="0" destOrd="0" parTransId="{5CC895BB-81A0-4EE9-B432-63FCBE4F66FA}" sibTransId="{2FEA3934-9466-4DBC-8955-2B27B37145E0}"/>
    <dgm:cxn modelId="{53476CF8-6464-47A8-ABF2-3276C0740E11}" srcId="{CDBE6062-FA9B-41A3-A102-7B8BC3B22FAF}" destId="{23924D76-3BA1-4E3E-BD5E-313DFC888129}" srcOrd="0" destOrd="0" parTransId="{EEA6B833-E922-4DFD-B036-F3DA453DF4A4}" sibTransId="{23FB652E-8E1E-4AAF-A277-BECBB3395CD4}"/>
    <dgm:cxn modelId="{AAE8FFEB-D92C-4CDF-8C09-00024BC34045}" srcId="{23924D76-3BA1-4E3E-BD5E-313DFC888129}" destId="{6839B998-DD90-45E0-B5DE-F0DA86D84A33}" srcOrd="1" destOrd="0" parTransId="{E5CFBE78-3F12-4B0B-A64E-F547B8D2180E}" sibTransId="{37F35012-3ABD-4EFB-8190-9F36916441BD}"/>
    <dgm:cxn modelId="{40B8DD6F-F80B-41FF-893F-19609E4FC41F}" type="presOf" srcId="{23924D76-3BA1-4E3E-BD5E-313DFC888129}" destId="{4B757914-FA18-4A05-B05F-D82EC1280E63}" srcOrd="0" destOrd="0" presId="urn:microsoft.com/office/officeart/2005/8/layout/hList3"/>
    <dgm:cxn modelId="{011FD122-4CFD-4CB7-B1DF-B1E69034C049}" type="presOf" srcId="{C9FC0A34-01CD-4669-951C-AA56757FDC1F}" destId="{2D4E3456-25A2-4354-AA5B-22E74766DA84}" srcOrd="0" destOrd="0" presId="urn:microsoft.com/office/officeart/2005/8/layout/hList3"/>
    <dgm:cxn modelId="{FCB7D007-BCAC-43D5-B5D2-35658B1A7E79}" srcId="{23924D76-3BA1-4E3E-BD5E-313DFC888129}" destId="{7AC79269-EAFF-4C78-94E8-D95E102CDC2B}" srcOrd="2" destOrd="0" parTransId="{F75C0A90-AE8A-4620-8426-4FCAE9833544}" sibTransId="{F769CD19-8E42-42E6-BF56-51F382A62171}"/>
    <dgm:cxn modelId="{C485F632-8222-4984-8E09-DB7873228886}" type="presParOf" srcId="{B12EB009-1DF2-4F2B-88EC-14BB51FB6994}" destId="{4B757914-FA18-4A05-B05F-D82EC1280E63}" srcOrd="0" destOrd="0" presId="urn:microsoft.com/office/officeart/2005/8/layout/hList3"/>
    <dgm:cxn modelId="{A0F251B0-4668-4DCD-B126-AACCA629EBCF}" type="presParOf" srcId="{B12EB009-1DF2-4F2B-88EC-14BB51FB6994}" destId="{2DB98C8B-3E9A-4A8F-BE55-BF00BB7B1D57}" srcOrd="1" destOrd="0" presId="urn:microsoft.com/office/officeart/2005/8/layout/hList3"/>
    <dgm:cxn modelId="{10975A3B-0FF1-4C83-9EDF-8E57168A1EF9}" type="presParOf" srcId="{2DB98C8B-3E9A-4A8F-BE55-BF00BB7B1D57}" destId="{2D4E3456-25A2-4354-AA5B-22E74766DA84}" srcOrd="0" destOrd="0" presId="urn:microsoft.com/office/officeart/2005/8/layout/hList3"/>
    <dgm:cxn modelId="{F226738D-EF14-46D8-872B-39CDEB39913E}" type="presParOf" srcId="{2DB98C8B-3E9A-4A8F-BE55-BF00BB7B1D57}" destId="{F8BC95EF-D65E-49C1-B99D-3616D783D430}" srcOrd="1" destOrd="0" presId="urn:microsoft.com/office/officeart/2005/8/layout/hList3"/>
    <dgm:cxn modelId="{9CDC46EF-2EA8-46DC-BEAD-3CA5FD34E37C}" type="presParOf" srcId="{2DB98C8B-3E9A-4A8F-BE55-BF00BB7B1D57}" destId="{D86A1E2C-012D-4A89-B848-B05EF45CA66A}" srcOrd="2" destOrd="0" presId="urn:microsoft.com/office/officeart/2005/8/layout/hList3"/>
    <dgm:cxn modelId="{D8619F50-1280-4087-902F-E337C120F9C7}" type="presParOf" srcId="{B12EB009-1DF2-4F2B-88EC-14BB51FB6994}" destId="{ECA44A7A-FD5E-4AD2-97A2-FF4E424921FF}" srcOrd="2" destOrd="0" presId="urn:microsoft.com/office/officeart/2005/8/layout/h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B785887-81DD-4A70-8019-E95157616598}" type="doc">
      <dgm:prSet loTypeId="urn:microsoft.com/office/officeart/2008/layout/PictureAccentList" loCatId="list" qsTypeId="urn:microsoft.com/office/officeart/2005/8/quickstyle/simple3" qsCatId="simple" csTypeId="urn:microsoft.com/office/officeart/2005/8/colors/colorful2" csCatId="colorful" phldr="1"/>
      <dgm:spPr/>
      <dgm:t>
        <a:bodyPr/>
        <a:lstStyle/>
        <a:p>
          <a:endParaRPr lang="tr-TR"/>
        </a:p>
      </dgm:t>
    </dgm:pt>
    <dgm:pt modelId="{88D9C0DB-326E-4BEF-ACD8-5995CCEAE7C1}">
      <dgm:prSet phldrT="[Metin]" custT="1"/>
      <dgm:spPr/>
      <dgm: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lang="tr-TR" altLang="bg-BG" sz="1800" kern="0" dirty="0" smtClean="0"/>
        </a:p>
        <a:p>
          <a:pPr marL="0" marR="0" lvl="0" indent="0" algn="just" defTabSz="914400" eaLnBrk="1" fontAlgn="auto" latinLnBrk="0" hangingPunct="1">
            <a:lnSpc>
              <a:spcPct val="100000"/>
            </a:lnSpc>
            <a:spcBef>
              <a:spcPts val="0"/>
            </a:spcBef>
            <a:spcAft>
              <a:spcPts val="0"/>
            </a:spcAft>
            <a:buClrTx/>
            <a:buSzTx/>
            <a:buFontTx/>
            <a:buNone/>
            <a:tabLst/>
            <a:defRPr/>
          </a:pPr>
          <a:r>
            <a:rPr lang="en-GB" altLang="bg-BG" sz="1800" kern="0" dirty="0" smtClean="0"/>
            <a:t>IPA Uygulama Tüzüğü’n</a:t>
          </a:r>
          <a:r>
            <a:rPr lang="tr-TR" altLang="bg-BG" sz="1800" kern="0" dirty="0" smtClean="0"/>
            <a:t>de </a:t>
          </a:r>
          <a:r>
            <a:rPr lang="tr-TR" altLang="bg-BG" sz="1800" b="1" kern="0" dirty="0" smtClean="0"/>
            <a:t>u</a:t>
          </a:r>
          <a:r>
            <a:rPr lang="en-GB" altLang="bg-BG" sz="1800" b="1" kern="0" dirty="0" smtClean="0"/>
            <a:t>sulsüzlük</a:t>
          </a:r>
          <a:r>
            <a:rPr lang="en-GB" altLang="bg-BG" sz="1800" kern="0" dirty="0" smtClean="0"/>
            <a:t>; bir iktisadi işletmenin eyleminden veya ihmalinden kaynaklanan ve genel bütçeden gerekçesiz bir kalem tahsil ederek AB’nin genel bütçesini etkileyen veya </a:t>
          </a:r>
          <a:r>
            <a:rPr lang="en-GB" altLang="bg-BG" sz="1800" kern="0" dirty="0" err="1" smtClean="0"/>
            <a:t>etkileyecek</a:t>
          </a:r>
          <a:r>
            <a:rPr lang="en-GB" altLang="bg-BG" sz="1800" kern="0" dirty="0" smtClean="0"/>
            <a:t> </a:t>
          </a:r>
          <a:r>
            <a:rPr lang="en-GB" altLang="bg-BG" sz="1800" kern="0" dirty="0" err="1" smtClean="0"/>
            <a:t>olan</a:t>
          </a:r>
          <a:r>
            <a:rPr lang="tr-TR" altLang="bg-BG" sz="1800" kern="0" dirty="0" smtClean="0"/>
            <a:t>,</a:t>
          </a:r>
          <a:r>
            <a:rPr lang="en-GB" altLang="bg-BG" sz="1800" kern="0" dirty="0" smtClean="0"/>
            <a:t> </a:t>
          </a:r>
          <a:r>
            <a:rPr lang="tr-TR" altLang="bg-BG" sz="1800" kern="0" dirty="0" smtClean="0"/>
            <a:t>geçerli </a:t>
          </a:r>
          <a:r>
            <a:rPr lang="en-GB" altLang="bg-BG" sz="1800" kern="0" dirty="0" err="1" smtClean="0"/>
            <a:t>kuralların</a:t>
          </a:r>
          <a:r>
            <a:rPr lang="en-GB" altLang="bg-BG" sz="1800" kern="0" dirty="0" smtClean="0"/>
            <a:t> ve sözleşmelerin bir </a:t>
          </a:r>
          <a:r>
            <a:rPr lang="en-GB" altLang="bg-BG" sz="1800" kern="0" dirty="0" err="1" smtClean="0"/>
            <a:t>hükmünün</a:t>
          </a:r>
          <a:r>
            <a:rPr lang="en-GB" altLang="bg-BG" sz="1800" kern="0" dirty="0" smtClean="0"/>
            <a:t> her</a:t>
          </a:r>
          <a:r>
            <a:rPr lang="tr-TR" altLang="bg-BG" sz="1800" kern="0" dirty="0" smtClean="0"/>
            <a:t>hangi bir</a:t>
          </a:r>
          <a:r>
            <a:rPr lang="en-GB" altLang="bg-BG" sz="1800" kern="0" dirty="0" smtClean="0"/>
            <a:t> şekilde ihlâl edilmesi olarak tanımlanmaktadır.</a:t>
          </a:r>
          <a:endParaRPr lang="tr-TR" altLang="bg-BG" sz="1800" kern="0" dirty="0" smtClean="0"/>
        </a:p>
        <a:p>
          <a:pPr defTabSz="2533650">
            <a:lnSpc>
              <a:spcPct val="90000"/>
            </a:lnSpc>
          </a:pPr>
          <a:endParaRPr lang="tr-TR" dirty="0"/>
        </a:p>
      </dgm:t>
    </dgm:pt>
    <dgm:pt modelId="{09872A58-AB84-4385-858D-783D9EEC300A}" type="parTrans" cxnId="{ABDFD582-C5A3-4EF4-8E2C-AC7125E66FDA}">
      <dgm:prSet/>
      <dgm:spPr/>
      <dgm:t>
        <a:bodyPr/>
        <a:lstStyle/>
        <a:p>
          <a:endParaRPr lang="tr-TR"/>
        </a:p>
      </dgm:t>
    </dgm:pt>
    <dgm:pt modelId="{88315027-6B8B-460B-ABDA-F11F9B6EBA41}" type="sibTrans" cxnId="{ABDFD582-C5A3-4EF4-8E2C-AC7125E66FDA}">
      <dgm:prSet/>
      <dgm:spPr/>
      <dgm:t>
        <a:bodyPr/>
        <a:lstStyle/>
        <a:p>
          <a:endParaRPr lang="tr-TR"/>
        </a:p>
      </dgm:t>
    </dgm:pt>
    <dgm:pt modelId="{B404D622-68A6-4598-A191-A47C3017AF7A}">
      <dgm:prSet phldrT="[Metin]" custT="1"/>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tr-TR" altLang="bg-BG" sz="1600" b="1" dirty="0" smtClean="0"/>
            <a:t>Yolsuzluk; ulusal/uluslararası düzeyde idari ve hukuki yaptırım gerektiren bir</a:t>
          </a:r>
          <a:r>
            <a:rPr lang="en-GB" altLang="bg-BG" sz="1600" b="1" dirty="0" smtClean="0"/>
            <a:t>  </a:t>
          </a:r>
          <a:r>
            <a:rPr lang="tr-TR" altLang="bg-BG" sz="1600" b="1" dirty="0" smtClean="0"/>
            <a:t>usulsüzlüğe konu olan eylemin veya ihmalin kasıtlı olarak yapılmış olmasıdır</a:t>
          </a:r>
          <a:r>
            <a:rPr lang="tr-TR" altLang="bg-BG" sz="1200" b="1" dirty="0" smtClean="0"/>
            <a:t>.</a:t>
          </a:r>
        </a:p>
        <a:p>
          <a:pPr algn="ctr" defTabSz="488950">
            <a:lnSpc>
              <a:spcPct val="90000"/>
            </a:lnSpc>
            <a:spcBef>
              <a:spcPct val="0"/>
            </a:spcBef>
            <a:spcAft>
              <a:spcPct val="35000"/>
            </a:spcAft>
          </a:pPr>
          <a:endParaRPr lang="tr-TR" sz="1200" dirty="0"/>
        </a:p>
      </dgm:t>
    </dgm:pt>
    <dgm:pt modelId="{3977AEF1-6135-4230-A840-8A4955FA63E2}" type="parTrans" cxnId="{0423491B-EBF3-4598-A921-CF4C2E0F8C4B}">
      <dgm:prSet/>
      <dgm:spPr/>
      <dgm:t>
        <a:bodyPr/>
        <a:lstStyle/>
        <a:p>
          <a:endParaRPr lang="tr-TR"/>
        </a:p>
      </dgm:t>
    </dgm:pt>
    <dgm:pt modelId="{6829FC8B-7EC6-4591-86DF-4011AE0F4A69}" type="sibTrans" cxnId="{0423491B-EBF3-4598-A921-CF4C2E0F8C4B}">
      <dgm:prSet/>
      <dgm:spPr/>
      <dgm:t>
        <a:bodyPr/>
        <a:lstStyle/>
        <a:p>
          <a:endParaRPr lang="tr-TR"/>
        </a:p>
      </dgm:t>
    </dgm:pt>
    <dgm:pt modelId="{B2BE28A0-095B-478A-A41E-A6C5335351DF}">
      <dgm:prSet phldrT="[Metin]" custT="1"/>
      <dgm:spPr/>
      <dgm:t>
        <a:bodyPr/>
        <a:lstStyle/>
        <a:p>
          <a:r>
            <a:rPr lang="tr-TR" sz="2000" b="1" dirty="0" smtClean="0">
              <a:solidFill>
                <a:srgbClr val="C00000"/>
              </a:solidFill>
            </a:rPr>
            <a:t>YOLSUZLUK SUÇTUR!!!</a:t>
          </a:r>
          <a:endParaRPr lang="tr-TR" sz="2000" b="1" dirty="0">
            <a:solidFill>
              <a:srgbClr val="C00000"/>
            </a:solidFill>
          </a:endParaRPr>
        </a:p>
      </dgm:t>
    </dgm:pt>
    <dgm:pt modelId="{E99A65D1-D560-438E-91F4-691B56959045}" type="sibTrans" cxnId="{7A3BD1C4-2C49-46CA-82D8-599DDF22AF37}">
      <dgm:prSet/>
      <dgm:spPr/>
      <dgm:t>
        <a:bodyPr/>
        <a:lstStyle/>
        <a:p>
          <a:endParaRPr lang="tr-TR"/>
        </a:p>
      </dgm:t>
    </dgm:pt>
    <dgm:pt modelId="{33F094BF-B259-4298-B94C-C219CC087DBA}" type="parTrans" cxnId="{7A3BD1C4-2C49-46CA-82D8-599DDF22AF37}">
      <dgm:prSet/>
      <dgm:spPr/>
      <dgm:t>
        <a:bodyPr/>
        <a:lstStyle/>
        <a:p>
          <a:endParaRPr lang="tr-TR"/>
        </a:p>
      </dgm:t>
    </dgm:pt>
    <dgm:pt modelId="{2ABD39DB-DFAA-464A-851A-969401A4AA41}" type="pres">
      <dgm:prSet presAssocID="{EB785887-81DD-4A70-8019-E95157616598}" presName="layout" presStyleCnt="0">
        <dgm:presLayoutVars>
          <dgm:chMax/>
          <dgm:chPref/>
          <dgm:dir/>
          <dgm:animOne val="branch"/>
          <dgm:animLvl val="lvl"/>
          <dgm:resizeHandles/>
        </dgm:presLayoutVars>
      </dgm:prSet>
      <dgm:spPr/>
      <dgm:t>
        <a:bodyPr/>
        <a:lstStyle/>
        <a:p>
          <a:endParaRPr lang="en-US"/>
        </a:p>
      </dgm:t>
    </dgm:pt>
    <dgm:pt modelId="{589F9867-8F85-4576-8F7F-39F4C3DB43C2}" type="pres">
      <dgm:prSet presAssocID="{88D9C0DB-326E-4BEF-ACD8-5995CCEAE7C1}" presName="root" presStyleCnt="0">
        <dgm:presLayoutVars>
          <dgm:chMax/>
          <dgm:chPref val="4"/>
        </dgm:presLayoutVars>
      </dgm:prSet>
      <dgm:spPr/>
    </dgm:pt>
    <dgm:pt modelId="{9B2664ED-76A3-4AFF-93E5-4B4D044C6B9E}" type="pres">
      <dgm:prSet presAssocID="{88D9C0DB-326E-4BEF-ACD8-5995CCEAE7C1}" presName="rootComposite" presStyleCnt="0">
        <dgm:presLayoutVars/>
      </dgm:prSet>
      <dgm:spPr/>
    </dgm:pt>
    <dgm:pt modelId="{B48AC8B0-EE41-46D7-9321-FDC1476984EE}" type="pres">
      <dgm:prSet presAssocID="{88D9C0DB-326E-4BEF-ACD8-5995CCEAE7C1}" presName="rootText" presStyleLbl="node0" presStyleIdx="0" presStyleCnt="1" custScaleX="149021" custScaleY="197107">
        <dgm:presLayoutVars>
          <dgm:chMax/>
          <dgm:chPref val="4"/>
        </dgm:presLayoutVars>
      </dgm:prSet>
      <dgm:spPr/>
      <dgm:t>
        <a:bodyPr/>
        <a:lstStyle/>
        <a:p>
          <a:endParaRPr lang="en-US"/>
        </a:p>
      </dgm:t>
    </dgm:pt>
    <dgm:pt modelId="{E36B43F9-6EDE-427D-9BF2-C1229BA6A833}" type="pres">
      <dgm:prSet presAssocID="{88D9C0DB-326E-4BEF-ACD8-5995CCEAE7C1}" presName="childShape" presStyleCnt="0">
        <dgm:presLayoutVars>
          <dgm:chMax val="0"/>
          <dgm:chPref val="0"/>
        </dgm:presLayoutVars>
      </dgm:prSet>
      <dgm:spPr/>
    </dgm:pt>
    <dgm:pt modelId="{613866BD-024B-489A-8676-FD663C3EBC38}" type="pres">
      <dgm:prSet presAssocID="{B404D622-68A6-4598-A191-A47C3017AF7A}" presName="childComposite" presStyleCnt="0">
        <dgm:presLayoutVars>
          <dgm:chMax val="0"/>
          <dgm:chPref val="0"/>
        </dgm:presLayoutVars>
      </dgm:prSet>
      <dgm:spPr/>
    </dgm:pt>
    <dgm:pt modelId="{41455D1A-D806-4F9D-9BDA-9CA60AD12C52}" type="pres">
      <dgm:prSet presAssocID="{B404D622-68A6-4598-A191-A47C3017AF7A}" presName="Image" presStyleLbl="node1" presStyleIdx="0" presStyleCnt="2" custScaleX="209011" custScaleY="174589" custLinFactX="-15388" custLinFactNeighborX="-100000" custLinFactNeighborY="-9168"/>
      <dgm:spPr>
        <a:blipFill>
          <a:blip xmlns:r="http://schemas.openxmlformats.org/officeDocument/2006/relationships" r:embed="rId1">
            <a:extLst>
              <a:ext uri="{28A0092B-C50C-407E-A947-70E740481C1C}">
                <a14:useLocalDpi xmlns:a14="http://schemas.microsoft.com/office/drawing/2010/main" val="0"/>
              </a:ext>
            </a:extLst>
          </a:blip>
          <a:srcRect/>
          <a:stretch>
            <a:fillRect l="-19000" r="-19000"/>
          </a:stretch>
        </a:blipFill>
      </dgm:spPr>
    </dgm:pt>
    <dgm:pt modelId="{B6A01A42-AE74-4152-8397-C766CF52AFBD}" type="pres">
      <dgm:prSet presAssocID="{B404D622-68A6-4598-A191-A47C3017AF7A}" presName="childText" presStyleLbl="lnNode1" presStyleIdx="0" presStyleCnt="2" custScaleX="104180" custScaleY="146142" custLinFactNeighborX="-1173" custLinFactNeighborY="3894">
        <dgm:presLayoutVars>
          <dgm:chMax val="0"/>
          <dgm:chPref val="0"/>
          <dgm:bulletEnabled val="1"/>
        </dgm:presLayoutVars>
      </dgm:prSet>
      <dgm:spPr/>
      <dgm:t>
        <a:bodyPr/>
        <a:lstStyle/>
        <a:p>
          <a:endParaRPr lang="tr-TR"/>
        </a:p>
      </dgm:t>
    </dgm:pt>
    <dgm:pt modelId="{F3640AED-E34C-4E49-9272-B286B1DB3DEF}" type="pres">
      <dgm:prSet presAssocID="{B2BE28A0-095B-478A-A41E-A6C5335351DF}" presName="childComposite" presStyleCnt="0">
        <dgm:presLayoutVars>
          <dgm:chMax val="0"/>
          <dgm:chPref val="0"/>
        </dgm:presLayoutVars>
      </dgm:prSet>
      <dgm:spPr/>
    </dgm:pt>
    <dgm:pt modelId="{698C4F31-CA99-4013-85D4-6F226EB87813}" type="pres">
      <dgm:prSet presAssocID="{B2BE28A0-095B-478A-A41E-A6C5335351DF}" presName="Image" presStyleLbl="node1" presStyleIdx="1" presStyleCnt="2" custFlipHor="0" custScaleX="631045" custScaleY="207937" custLinFactNeighborX="-82394" custLinFactNeighborY="11619"/>
      <dgm:spPr>
        <a:blipFill>
          <a:blip xmlns:r="http://schemas.openxmlformats.org/officeDocument/2006/relationships" r:embed="rId2">
            <a:extLst>
              <a:ext uri="{28A0092B-C50C-407E-A947-70E740481C1C}">
                <a14:useLocalDpi xmlns:a14="http://schemas.microsoft.com/office/drawing/2010/main" val="0"/>
              </a:ext>
            </a:extLst>
          </a:blip>
          <a:srcRect/>
          <a:stretch>
            <a:fillRect t="-46000" b="-46000"/>
          </a:stretch>
        </a:blipFill>
      </dgm:spPr>
    </dgm:pt>
    <dgm:pt modelId="{BDA7C20F-2A34-4CB3-93DE-11BF0A1328DC}" type="pres">
      <dgm:prSet presAssocID="{B2BE28A0-095B-478A-A41E-A6C5335351DF}" presName="childText" presStyleLbl="lnNode1" presStyleIdx="1" presStyleCnt="2" custScaleX="65688" custScaleY="228547" custLinFactNeighborX="11281" custLinFactNeighborY="-6249">
        <dgm:presLayoutVars>
          <dgm:chMax val="0"/>
          <dgm:chPref val="0"/>
          <dgm:bulletEnabled val="1"/>
        </dgm:presLayoutVars>
      </dgm:prSet>
      <dgm:spPr/>
      <dgm:t>
        <a:bodyPr/>
        <a:lstStyle/>
        <a:p>
          <a:endParaRPr lang="tr-TR"/>
        </a:p>
      </dgm:t>
    </dgm:pt>
  </dgm:ptLst>
  <dgm:cxnLst>
    <dgm:cxn modelId="{F6F38106-7917-4B4C-BA3B-2933C245DBD5}" type="presOf" srcId="{B404D622-68A6-4598-A191-A47C3017AF7A}" destId="{B6A01A42-AE74-4152-8397-C766CF52AFBD}" srcOrd="0" destOrd="0" presId="urn:microsoft.com/office/officeart/2008/layout/PictureAccentList"/>
    <dgm:cxn modelId="{0423491B-EBF3-4598-A921-CF4C2E0F8C4B}" srcId="{88D9C0DB-326E-4BEF-ACD8-5995CCEAE7C1}" destId="{B404D622-68A6-4598-A191-A47C3017AF7A}" srcOrd="0" destOrd="0" parTransId="{3977AEF1-6135-4230-A840-8A4955FA63E2}" sibTransId="{6829FC8B-7EC6-4591-86DF-4011AE0F4A69}"/>
    <dgm:cxn modelId="{7A3BD1C4-2C49-46CA-82D8-599DDF22AF37}" srcId="{88D9C0DB-326E-4BEF-ACD8-5995CCEAE7C1}" destId="{B2BE28A0-095B-478A-A41E-A6C5335351DF}" srcOrd="1" destOrd="0" parTransId="{33F094BF-B259-4298-B94C-C219CC087DBA}" sibTransId="{E99A65D1-D560-438E-91F4-691B56959045}"/>
    <dgm:cxn modelId="{7D4CF372-E771-4C23-8FBB-F8CAE261328E}" type="presOf" srcId="{B2BE28A0-095B-478A-A41E-A6C5335351DF}" destId="{BDA7C20F-2A34-4CB3-93DE-11BF0A1328DC}" srcOrd="0" destOrd="0" presId="urn:microsoft.com/office/officeart/2008/layout/PictureAccentList"/>
    <dgm:cxn modelId="{94909C9F-1D22-4B48-896D-FC371FD2CD34}" type="presOf" srcId="{88D9C0DB-326E-4BEF-ACD8-5995CCEAE7C1}" destId="{B48AC8B0-EE41-46D7-9321-FDC1476984EE}" srcOrd="0" destOrd="0" presId="urn:microsoft.com/office/officeart/2008/layout/PictureAccentList"/>
    <dgm:cxn modelId="{617FDC45-6535-44C5-952F-333678C2F892}" type="presOf" srcId="{EB785887-81DD-4A70-8019-E95157616598}" destId="{2ABD39DB-DFAA-464A-851A-969401A4AA41}" srcOrd="0" destOrd="0" presId="urn:microsoft.com/office/officeart/2008/layout/PictureAccentList"/>
    <dgm:cxn modelId="{ABDFD582-C5A3-4EF4-8E2C-AC7125E66FDA}" srcId="{EB785887-81DD-4A70-8019-E95157616598}" destId="{88D9C0DB-326E-4BEF-ACD8-5995CCEAE7C1}" srcOrd="0" destOrd="0" parTransId="{09872A58-AB84-4385-858D-783D9EEC300A}" sibTransId="{88315027-6B8B-460B-ABDA-F11F9B6EBA41}"/>
    <dgm:cxn modelId="{25DAEFE5-3F5F-4350-9C5C-5B7CD328AB0D}" type="presParOf" srcId="{2ABD39DB-DFAA-464A-851A-969401A4AA41}" destId="{589F9867-8F85-4576-8F7F-39F4C3DB43C2}" srcOrd="0" destOrd="0" presId="urn:microsoft.com/office/officeart/2008/layout/PictureAccentList"/>
    <dgm:cxn modelId="{E8A37ACE-0576-4611-A041-7AA1350C61FA}" type="presParOf" srcId="{589F9867-8F85-4576-8F7F-39F4C3DB43C2}" destId="{9B2664ED-76A3-4AFF-93E5-4B4D044C6B9E}" srcOrd="0" destOrd="0" presId="urn:microsoft.com/office/officeart/2008/layout/PictureAccentList"/>
    <dgm:cxn modelId="{6A5BCBB8-958C-40B2-8F39-099EBD8CC86F}" type="presParOf" srcId="{9B2664ED-76A3-4AFF-93E5-4B4D044C6B9E}" destId="{B48AC8B0-EE41-46D7-9321-FDC1476984EE}" srcOrd="0" destOrd="0" presId="urn:microsoft.com/office/officeart/2008/layout/PictureAccentList"/>
    <dgm:cxn modelId="{96BA500A-BCF7-47DC-89B3-6A83D895CC7E}" type="presParOf" srcId="{589F9867-8F85-4576-8F7F-39F4C3DB43C2}" destId="{E36B43F9-6EDE-427D-9BF2-C1229BA6A833}" srcOrd="1" destOrd="0" presId="urn:microsoft.com/office/officeart/2008/layout/PictureAccentList"/>
    <dgm:cxn modelId="{7BA681ED-7B59-454F-B4F1-C6E83BEABDAC}" type="presParOf" srcId="{E36B43F9-6EDE-427D-9BF2-C1229BA6A833}" destId="{613866BD-024B-489A-8676-FD663C3EBC38}" srcOrd="0" destOrd="0" presId="urn:microsoft.com/office/officeart/2008/layout/PictureAccentList"/>
    <dgm:cxn modelId="{EF60CD73-79F0-4273-866F-F2E3CE5A231C}" type="presParOf" srcId="{613866BD-024B-489A-8676-FD663C3EBC38}" destId="{41455D1A-D806-4F9D-9BDA-9CA60AD12C52}" srcOrd="0" destOrd="0" presId="urn:microsoft.com/office/officeart/2008/layout/PictureAccentList"/>
    <dgm:cxn modelId="{023037C9-FBEC-4D52-AF5E-5B72AF347E39}" type="presParOf" srcId="{613866BD-024B-489A-8676-FD663C3EBC38}" destId="{B6A01A42-AE74-4152-8397-C766CF52AFBD}" srcOrd="1" destOrd="0" presId="urn:microsoft.com/office/officeart/2008/layout/PictureAccentList"/>
    <dgm:cxn modelId="{675C7DAD-51CF-4C36-BABF-9ACA48BD315F}" type="presParOf" srcId="{E36B43F9-6EDE-427D-9BF2-C1229BA6A833}" destId="{F3640AED-E34C-4E49-9272-B286B1DB3DEF}" srcOrd="1" destOrd="0" presId="urn:microsoft.com/office/officeart/2008/layout/PictureAccentList"/>
    <dgm:cxn modelId="{E4CED1C1-6E6C-4C6A-8886-B8E75A4DAC76}" type="presParOf" srcId="{F3640AED-E34C-4E49-9272-B286B1DB3DEF}" destId="{698C4F31-CA99-4013-85D4-6F226EB87813}" srcOrd="0" destOrd="0" presId="urn:microsoft.com/office/officeart/2008/layout/PictureAccentList"/>
    <dgm:cxn modelId="{EF53D3F3-8BA6-49E9-9FA9-E3339F41C074}" type="presParOf" srcId="{F3640AED-E34C-4E49-9272-B286B1DB3DEF}" destId="{BDA7C20F-2A34-4CB3-93DE-11BF0A1328DC}" srcOrd="1" destOrd="0" presId="urn:microsoft.com/office/officeart/2008/layout/PictureAccent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F6A5C96-A488-412E-B249-7FCFF67A0059}" type="doc">
      <dgm:prSet loTypeId="urn:microsoft.com/office/officeart/2005/8/layout/default" loCatId="list" qsTypeId="urn:microsoft.com/office/officeart/2005/8/quickstyle/simple1" qsCatId="simple" csTypeId="urn:microsoft.com/office/officeart/2005/8/colors/accent0_3" csCatId="mainScheme" phldr="1"/>
      <dgm:spPr/>
      <dgm:t>
        <a:bodyPr/>
        <a:lstStyle/>
        <a:p>
          <a:endParaRPr lang="tr-TR"/>
        </a:p>
      </dgm:t>
    </dgm:pt>
    <dgm:pt modelId="{86279E0E-6E23-4BD2-BB98-A0CEA4714370}">
      <dgm:prSet/>
      <dgm:spPr/>
      <dgm:t>
        <a:bodyPr/>
        <a:lstStyle/>
        <a:p>
          <a:pPr algn="just"/>
          <a:r>
            <a:rPr lang="tr-TR" dirty="0" smtClean="0"/>
            <a:t>İlk seviye kontrolörlerine verilecek belgelere azami dikkat gösterilmelidir.</a:t>
          </a:r>
          <a:endParaRPr lang="tr-TR" dirty="0"/>
        </a:p>
      </dgm:t>
    </dgm:pt>
    <dgm:pt modelId="{5A4260F7-F654-41DF-B9E4-59D90A28227F}" type="parTrans" cxnId="{78C66B3E-9DD8-4D2C-9FDB-608B6B2440B4}">
      <dgm:prSet/>
      <dgm:spPr/>
      <dgm:t>
        <a:bodyPr/>
        <a:lstStyle/>
        <a:p>
          <a:endParaRPr lang="tr-TR"/>
        </a:p>
      </dgm:t>
    </dgm:pt>
    <dgm:pt modelId="{E8E78C10-AA13-41EA-B0D6-E6158F6EAEF6}" type="sibTrans" cxnId="{78C66B3E-9DD8-4D2C-9FDB-608B6B2440B4}">
      <dgm:prSet/>
      <dgm:spPr/>
      <dgm:t>
        <a:bodyPr/>
        <a:lstStyle/>
        <a:p>
          <a:endParaRPr lang="tr-TR"/>
        </a:p>
      </dgm:t>
    </dgm:pt>
    <dgm:pt modelId="{A64B8279-6293-41FA-9E37-34DBB0C70EBB}">
      <dgm:prSet/>
      <dgm:spPr/>
      <dgm:t>
        <a:bodyPr/>
        <a:lstStyle/>
        <a:p>
          <a:pPr algn="just"/>
          <a:r>
            <a:rPr lang="tr-TR" altLang="bg-BG" dirty="0" smtClean="0"/>
            <a:t>Proje uygulama rehberine riayet edilmesi/ Yönetim Otoritesi tarafından istenen belgeleme gerekliliklerine uyulması gerekmektedir.  </a:t>
          </a:r>
        </a:p>
      </dgm:t>
    </dgm:pt>
    <dgm:pt modelId="{D79E42FF-2A78-4912-B1F9-9B147104931F}" type="parTrans" cxnId="{DC3B06FB-B6BD-43CD-95D6-23A6C8B46612}">
      <dgm:prSet/>
      <dgm:spPr/>
      <dgm:t>
        <a:bodyPr/>
        <a:lstStyle/>
        <a:p>
          <a:endParaRPr lang="tr-TR"/>
        </a:p>
      </dgm:t>
    </dgm:pt>
    <dgm:pt modelId="{85961EC9-EEAB-41C9-A265-A430740AAD41}" type="sibTrans" cxnId="{DC3B06FB-B6BD-43CD-95D6-23A6C8B46612}">
      <dgm:prSet/>
      <dgm:spPr/>
      <dgm:t>
        <a:bodyPr/>
        <a:lstStyle/>
        <a:p>
          <a:endParaRPr lang="tr-TR"/>
        </a:p>
      </dgm:t>
    </dgm:pt>
    <dgm:pt modelId="{C89F3391-2563-4D35-8A97-7C73614EFBF7}">
      <dgm:prSet/>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tr-TR" dirty="0" smtClean="0"/>
            <a:t>Projenin uygulamasına ilişkin tüm faaliyetlerin etik kurallara uygun olması gerekir.</a:t>
          </a:r>
        </a:p>
        <a:p>
          <a:pPr algn="ctr" defTabSz="755650">
            <a:lnSpc>
              <a:spcPct val="90000"/>
            </a:lnSpc>
            <a:spcBef>
              <a:spcPct val="0"/>
            </a:spcBef>
            <a:spcAft>
              <a:spcPct val="35000"/>
            </a:spcAft>
          </a:pPr>
          <a:endParaRPr lang="tr-TR" dirty="0"/>
        </a:p>
      </dgm:t>
    </dgm:pt>
    <dgm:pt modelId="{FDAA0DEF-D97A-430D-AFEC-BCB93578EBC0}" type="parTrans" cxnId="{6B82D14B-AFFC-41E3-A9F0-B707A65809F4}">
      <dgm:prSet/>
      <dgm:spPr/>
      <dgm:t>
        <a:bodyPr/>
        <a:lstStyle/>
        <a:p>
          <a:endParaRPr lang="tr-TR"/>
        </a:p>
      </dgm:t>
    </dgm:pt>
    <dgm:pt modelId="{53166EA9-84B2-4948-B3A9-05EC99DE7309}" type="sibTrans" cxnId="{6B82D14B-AFFC-41E3-A9F0-B707A65809F4}">
      <dgm:prSet/>
      <dgm:spPr/>
      <dgm:t>
        <a:bodyPr/>
        <a:lstStyle/>
        <a:p>
          <a:endParaRPr lang="tr-TR"/>
        </a:p>
      </dgm:t>
    </dgm:pt>
    <dgm:pt modelId="{C57CF104-6F89-449E-9E71-53EF5BCED161}">
      <dgm:prSet/>
      <dgm:spPr/>
      <dgm:t>
        <a:bodyPr/>
        <a:lstStyle/>
        <a:p>
          <a:pPr algn="just"/>
          <a:r>
            <a:rPr lang="tr-TR" altLang="bg-BG" dirty="0" smtClean="0"/>
            <a:t>Tüm faturalar proje numarasını içermelidir. </a:t>
          </a:r>
        </a:p>
      </dgm:t>
    </dgm:pt>
    <dgm:pt modelId="{33BD1B64-5AF0-4FA5-980C-C908E2BF2F9A}" type="parTrans" cxnId="{90C9957E-1B11-456A-AF5E-1EA3574631DE}">
      <dgm:prSet/>
      <dgm:spPr/>
      <dgm:t>
        <a:bodyPr/>
        <a:lstStyle/>
        <a:p>
          <a:endParaRPr lang="tr-TR"/>
        </a:p>
      </dgm:t>
    </dgm:pt>
    <dgm:pt modelId="{3211FACC-2E62-4BB4-8A7A-4EA94116CCED}" type="sibTrans" cxnId="{90C9957E-1B11-456A-AF5E-1EA3574631DE}">
      <dgm:prSet/>
      <dgm:spPr/>
      <dgm:t>
        <a:bodyPr/>
        <a:lstStyle/>
        <a:p>
          <a:endParaRPr lang="tr-TR"/>
        </a:p>
      </dgm:t>
    </dgm:pt>
    <dgm:pt modelId="{97B7B775-4B15-4773-962F-9214AF16AC9C}" type="pres">
      <dgm:prSet presAssocID="{AF6A5C96-A488-412E-B249-7FCFF67A0059}" presName="diagram" presStyleCnt="0">
        <dgm:presLayoutVars>
          <dgm:dir/>
          <dgm:resizeHandles val="exact"/>
        </dgm:presLayoutVars>
      </dgm:prSet>
      <dgm:spPr/>
      <dgm:t>
        <a:bodyPr/>
        <a:lstStyle/>
        <a:p>
          <a:endParaRPr lang="tr-TR"/>
        </a:p>
      </dgm:t>
    </dgm:pt>
    <dgm:pt modelId="{9D8CC71D-FD1E-42F1-AC51-032FE260812D}" type="pres">
      <dgm:prSet presAssocID="{C89F3391-2563-4D35-8A97-7C73614EFBF7}" presName="node" presStyleLbl="node1" presStyleIdx="0" presStyleCnt="4">
        <dgm:presLayoutVars>
          <dgm:bulletEnabled val="1"/>
        </dgm:presLayoutVars>
      </dgm:prSet>
      <dgm:spPr/>
      <dgm:t>
        <a:bodyPr/>
        <a:lstStyle/>
        <a:p>
          <a:endParaRPr lang="tr-TR"/>
        </a:p>
      </dgm:t>
    </dgm:pt>
    <dgm:pt modelId="{AE749C4B-1E23-4AFE-A748-81E88391CB06}" type="pres">
      <dgm:prSet presAssocID="{53166EA9-84B2-4948-B3A9-05EC99DE7309}" presName="sibTrans" presStyleCnt="0"/>
      <dgm:spPr/>
      <dgm:t>
        <a:bodyPr/>
        <a:lstStyle/>
        <a:p>
          <a:endParaRPr lang="tr-TR"/>
        </a:p>
      </dgm:t>
    </dgm:pt>
    <dgm:pt modelId="{FCB64D4D-BB26-4A49-B330-77712F29B6BD}" type="pres">
      <dgm:prSet presAssocID="{C57CF104-6F89-449E-9E71-53EF5BCED161}" presName="node" presStyleLbl="node1" presStyleIdx="1" presStyleCnt="4">
        <dgm:presLayoutVars>
          <dgm:bulletEnabled val="1"/>
        </dgm:presLayoutVars>
      </dgm:prSet>
      <dgm:spPr/>
      <dgm:t>
        <a:bodyPr/>
        <a:lstStyle/>
        <a:p>
          <a:endParaRPr lang="tr-TR"/>
        </a:p>
      </dgm:t>
    </dgm:pt>
    <dgm:pt modelId="{B6919241-6CDB-4400-8B55-82E0A778A8DE}" type="pres">
      <dgm:prSet presAssocID="{3211FACC-2E62-4BB4-8A7A-4EA94116CCED}" presName="sibTrans" presStyleCnt="0"/>
      <dgm:spPr/>
      <dgm:t>
        <a:bodyPr/>
        <a:lstStyle/>
        <a:p>
          <a:endParaRPr lang="tr-TR"/>
        </a:p>
      </dgm:t>
    </dgm:pt>
    <dgm:pt modelId="{FD42FCD5-90F4-4EA3-B490-89264CD90A8F}" type="pres">
      <dgm:prSet presAssocID="{A64B8279-6293-41FA-9E37-34DBB0C70EBB}" presName="node" presStyleLbl="node1" presStyleIdx="2" presStyleCnt="4">
        <dgm:presLayoutVars>
          <dgm:bulletEnabled val="1"/>
        </dgm:presLayoutVars>
      </dgm:prSet>
      <dgm:spPr/>
      <dgm:t>
        <a:bodyPr/>
        <a:lstStyle/>
        <a:p>
          <a:endParaRPr lang="tr-TR"/>
        </a:p>
      </dgm:t>
    </dgm:pt>
    <dgm:pt modelId="{CDD70D72-5FF9-4208-AA07-4C745F64752C}" type="pres">
      <dgm:prSet presAssocID="{85961EC9-EEAB-41C9-A265-A430740AAD41}" presName="sibTrans" presStyleCnt="0"/>
      <dgm:spPr/>
      <dgm:t>
        <a:bodyPr/>
        <a:lstStyle/>
        <a:p>
          <a:endParaRPr lang="tr-TR"/>
        </a:p>
      </dgm:t>
    </dgm:pt>
    <dgm:pt modelId="{D41C452E-A656-4B4D-8C81-5D378BE40B89}" type="pres">
      <dgm:prSet presAssocID="{86279E0E-6E23-4BD2-BB98-A0CEA4714370}" presName="node" presStyleLbl="node1" presStyleIdx="3" presStyleCnt="4">
        <dgm:presLayoutVars>
          <dgm:bulletEnabled val="1"/>
        </dgm:presLayoutVars>
      </dgm:prSet>
      <dgm:spPr/>
      <dgm:t>
        <a:bodyPr/>
        <a:lstStyle/>
        <a:p>
          <a:endParaRPr lang="tr-TR"/>
        </a:p>
      </dgm:t>
    </dgm:pt>
  </dgm:ptLst>
  <dgm:cxnLst>
    <dgm:cxn modelId="{78C66B3E-9DD8-4D2C-9FDB-608B6B2440B4}" srcId="{AF6A5C96-A488-412E-B249-7FCFF67A0059}" destId="{86279E0E-6E23-4BD2-BB98-A0CEA4714370}" srcOrd="3" destOrd="0" parTransId="{5A4260F7-F654-41DF-B9E4-59D90A28227F}" sibTransId="{E8E78C10-AA13-41EA-B0D6-E6158F6EAEF6}"/>
    <dgm:cxn modelId="{923DE084-A92C-4FB1-9164-6C397288AC90}" type="presOf" srcId="{C89F3391-2563-4D35-8A97-7C73614EFBF7}" destId="{9D8CC71D-FD1E-42F1-AC51-032FE260812D}" srcOrd="0" destOrd="0" presId="urn:microsoft.com/office/officeart/2005/8/layout/default"/>
    <dgm:cxn modelId="{DC3B06FB-B6BD-43CD-95D6-23A6C8B46612}" srcId="{AF6A5C96-A488-412E-B249-7FCFF67A0059}" destId="{A64B8279-6293-41FA-9E37-34DBB0C70EBB}" srcOrd="2" destOrd="0" parTransId="{D79E42FF-2A78-4912-B1F9-9B147104931F}" sibTransId="{85961EC9-EEAB-41C9-A265-A430740AAD41}"/>
    <dgm:cxn modelId="{90C9957E-1B11-456A-AF5E-1EA3574631DE}" srcId="{AF6A5C96-A488-412E-B249-7FCFF67A0059}" destId="{C57CF104-6F89-449E-9E71-53EF5BCED161}" srcOrd="1" destOrd="0" parTransId="{33BD1B64-5AF0-4FA5-980C-C908E2BF2F9A}" sibTransId="{3211FACC-2E62-4BB4-8A7A-4EA94116CCED}"/>
    <dgm:cxn modelId="{6B82D14B-AFFC-41E3-A9F0-B707A65809F4}" srcId="{AF6A5C96-A488-412E-B249-7FCFF67A0059}" destId="{C89F3391-2563-4D35-8A97-7C73614EFBF7}" srcOrd="0" destOrd="0" parTransId="{FDAA0DEF-D97A-430D-AFEC-BCB93578EBC0}" sibTransId="{53166EA9-84B2-4948-B3A9-05EC99DE7309}"/>
    <dgm:cxn modelId="{4642749B-F9AF-42AE-9D42-3FDA1EA5A982}" type="presOf" srcId="{86279E0E-6E23-4BD2-BB98-A0CEA4714370}" destId="{D41C452E-A656-4B4D-8C81-5D378BE40B89}" srcOrd="0" destOrd="0" presId="urn:microsoft.com/office/officeart/2005/8/layout/default"/>
    <dgm:cxn modelId="{B4E914E8-CDD5-4300-92CA-E669CF6A51F4}" type="presOf" srcId="{C57CF104-6F89-449E-9E71-53EF5BCED161}" destId="{FCB64D4D-BB26-4A49-B330-77712F29B6BD}" srcOrd="0" destOrd="0" presId="urn:microsoft.com/office/officeart/2005/8/layout/default"/>
    <dgm:cxn modelId="{B88FD7A1-C0D1-4AF3-B01D-24A529597C79}" type="presOf" srcId="{A64B8279-6293-41FA-9E37-34DBB0C70EBB}" destId="{FD42FCD5-90F4-4EA3-B490-89264CD90A8F}" srcOrd="0" destOrd="0" presId="urn:microsoft.com/office/officeart/2005/8/layout/default"/>
    <dgm:cxn modelId="{62A72DC7-6705-4946-BAC5-E765ADD582A2}" type="presOf" srcId="{AF6A5C96-A488-412E-B249-7FCFF67A0059}" destId="{97B7B775-4B15-4773-962F-9214AF16AC9C}" srcOrd="0" destOrd="0" presId="urn:microsoft.com/office/officeart/2005/8/layout/default"/>
    <dgm:cxn modelId="{671DC4E6-7482-4B1B-A863-74DCCB962918}" type="presParOf" srcId="{97B7B775-4B15-4773-962F-9214AF16AC9C}" destId="{9D8CC71D-FD1E-42F1-AC51-032FE260812D}" srcOrd="0" destOrd="0" presId="urn:microsoft.com/office/officeart/2005/8/layout/default"/>
    <dgm:cxn modelId="{FE968FDC-6FD9-41A3-930E-C0D7DBAD98B3}" type="presParOf" srcId="{97B7B775-4B15-4773-962F-9214AF16AC9C}" destId="{AE749C4B-1E23-4AFE-A748-81E88391CB06}" srcOrd="1" destOrd="0" presId="urn:microsoft.com/office/officeart/2005/8/layout/default"/>
    <dgm:cxn modelId="{75DF5FD1-993E-4F0C-B6FA-A660F5D29DA4}" type="presParOf" srcId="{97B7B775-4B15-4773-962F-9214AF16AC9C}" destId="{FCB64D4D-BB26-4A49-B330-77712F29B6BD}" srcOrd="2" destOrd="0" presId="urn:microsoft.com/office/officeart/2005/8/layout/default"/>
    <dgm:cxn modelId="{D0B9CAA6-57C7-49C2-B667-DD8601BE591F}" type="presParOf" srcId="{97B7B775-4B15-4773-962F-9214AF16AC9C}" destId="{B6919241-6CDB-4400-8B55-82E0A778A8DE}" srcOrd="3" destOrd="0" presId="urn:microsoft.com/office/officeart/2005/8/layout/default"/>
    <dgm:cxn modelId="{EE0843E9-5A18-492C-B0D4-7E2AACAF2763}" type="presParOf" srcId="{97B7B775-4B15-4773-962F-9214AF16AC9C}" destId="{FD42FCD5-90F4-4EA3-B490-89264CD90A8F}" srcOrd="4" destOrd="0" presId="urn:microsoft.com/office/officeart/2005/8/layout/default"/>
    <dgm:cxn modelId="{2ED78F5F-0631-46E3-A358-528B3D2CCAE1}" type="presParOf" srcId="{97B7B775-4B15-4773-962F-9214AF16AC9C}" destId="{CDD70D72-5FF9-4208-AA07-4C745F64752C}" srcOrd="5" destOrd="0" presId="urn:microsoft.com/office/officeart/2005/8/layout/default"/>
    <dgm:cxn modelId="{30C5F883-8EE8-4685-9EA9-589519D6FFDC}" type="presParOf" srcId="{97B7B775-4B15-4773-962F-9214AF16AC9C}" destId="{D41C452E-A656-4B4D-8C81-5D378BE40B89}" srcOrd="6" destOrd="0" presId="urn:microsoft.com/office/officeart/2005/8/layout/defaul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F467B9E-BB7F-4251-A254-08E40549FC9A}" type="doc">
      <dgm:prSet loTypeId="urn:microsoft.com/office/officeart/2009/3/layout/SpiralPicture" loCatId="picture" qsTypeId="urn:microsoft.com/office/officeart/2005/8/quickstyle/simple1" qsCatId="simple" csTypeId="urn:microsoft.com/office/officeart/2005/8/colors/accent1_2" csCatId="accent1" phldr="1"/>
      <dgm:spPr/>
      <dgm:t>
        <a:bodyPr/>
        <a:lstStyle/>
        <a:p>
          <a:endParaRPr lang="tr-TR"/>
        </a:p>
      </dgm:t>
    </dgm:pt>
    <dgm:pt modelId="{F718CDB1-3AD5-4A71-ACD9-3E85ADC3ECCE}">
      <dgm:prSet/>
      <dgm:spPr/>
      <dgm:t>
        <a:bodyPr/>
        <a:lstStyle/>
        <a:p>
          <a:endParaRPr lang="tr-TR"/>
        </a:p>
      </dgm:t>
    </dgm:pt>
    <dgm:pt modelId="{3EBC2407-1295-40B3-A870-9606D5A81030}" type="parTrans" cxnId="{A6DEDF17-D731-45F8-8D35-D67083ED13D2}">
      <dgm:prSet/>
      <dgm:spPr/>
      <dgm:t>
        <a:bodyPr/>
        <a:lstStyle/>
        <a:p>
          <a:endParaRPr lang="tr-TR"/>
        </a:p>
      </dgm:t>
    </dgm:pt>
    <dgm:pt modelId="{006F1F33-F2FD-4DB7-AFBF-0EB5D35BD550}" type="sibTrans" cxnId="{A6DEDF17-D731-45F8-8D35-D67083ED13D2}">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dgm:spPr>
      <dgm:t>
        <a:bodyPr/>
        <a:lstStyle/>
        <a:p>
          <a:endParaRPr lang="tr-TR"/>
        </a:p>
      </dgm:t>
    </dgm:pt>
    <dgm:pt modelId="{5425034B-370D-497F-A6F0-1FAE1F5AB615}">
      <dgm:prSet/>
      <dgm:spPr/>
      <dgm:t>
        <a:bodyPr/>
        <a:lstStyle/>
        <a:p>
          <a:endParaRPr lang="tr-TR"/>
        </a:p>
      </dgm:t>
    </dgm:pt>
    <dgm:pt modelId="{7DAD5E98-297B-43AA-BBFD-583B6D274B95}" type="parTrans" cxnId="{5DF2E7F8-1572-46BF-895C-EFD7EFD9BAEC}">
      <dgm:prSet/>
      <dgm:spPr/>
      <dgm:t>
        <a:bodyPr/>
        <a:lstStyle/>
        <a:p>
          <a:endParaRPr lang="tr-TR"/>
        </a:p>
      </dgm:t>
    </dgm:pt>
    <dgm:pt modelId="{553C072C-B366-4E5F-AA81-4925C94B4DBA}" type="sibTrans" cxnId="{5DF2E7F8-1572-46BF-895C-EFD7EFD9BAEC}">
      <dgm:prSet/>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dgm:spPr>
      <dgm:t>
        <a:bodyPr/>
        <a:lstStyle/>
        <a:p>
          <a:endParaRPr lang="tr-TR"/>
        </a:p>
      </dgm:t>
    </dgm:pt>
    <dgm:pt modelId="{D1288E0C-F89C-497D-B9AD-6491452C1954}">
      <dgm:prSet/>
      <dgm:spPr/>
      <dgm:t>
        <a:bodyPr/>
        <a:lstStyle/>
        <a:p>
          <a:endParaRPr lang="tr-TR"/>
        </a:p>
      </dgm:t>
    </dgm:pt>
    <dgm:pt modelId="{203EF3ED-114A-4D9B-B675-D742F23FA6E4}" type="parTrans" cxnId="{D86D2B4C-B6B2-45EE-98E9-6046CD76BAE6}">
      <dgm:prSet/>
      <dgm:spPr/>
      <dgm:t>
        <a:bodyPr/>
        <a:lstStyle/>
        <a:p>
          <a:endParaRPr lang="tr-TR"/>
        </a:p>
      </dgm:t>
    </dgm:pt>
    <dgm:pt modelId="{81E8B6D4-9FB6-4592-9E9A-801855533771}" type="sibTrans" cxnId="{D86D2B4C-B6B2-45EE-98E9-6046CD76BAE6}">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l="-61000" r="-61000"/>
          </a:stretch>
        </a:blipFill>
      </dgm:spPr>
      <dgm:t>
        <a:bodyPr/>
        <a:lstStyle/>
        <a:p>
          <a:endParaRPr lang="tr-TR"/>
        </a:p>
      </dgm:t>
    </dgm:pt>
    <dgm:pt modelId="{0968112B-25BA-4537-A10A-23A59688D1B8}">
      <dgm:prSet/>
      <dgm:spPr/>
      <dgm:t>
        <a:bodyPr/>
        <a:lstStyle/>
        <a:p>
          <a:endParaRPr lang="tr-TR"/>
        </a:p>
      </dgm:t>
    </dgm:pt>
    <dgm:pt modelId="{7D822EE6-6F07-4F14-91F9-E2DA04F85848}" type="parTrans" cxnId="{63D4B12F-53F2-4818-977C-C5E8BC3651E2}">
      <dgm:prSet/>
      <dgm:spPr/>
      <dgm:t>
        <a:bodyPr/>
        <a:lstStyle/>
        <a:p>
          <a:endParaRPr lang="tr-TR"/>
        </a:p>
      </dgm:t>
    </dgm:pt>
    <dgm:pt modelId="{F35E102B-53A4-43EE-B4BE-E0271BC7369B}" type="sibTrans" cxnId="{63D4B12F-53F2-4818-977C-C5E8BC3651E2}">
      <dgm:prSet/>
      <dgm:spPr/>
      <dgm:t>
        <a:bodyPr/>
        <a:lstStyle/>
        <a:p>
          <a:endParaRPr lang="tr-TR"/>
        </a:p>
      </dgm:t>
    </dgm:pt>
    <dgm:pt modelId="{2D14AF1C-61D3-430B-AEE3-93DDA06613B4}">
      <dgm:prSet/>
      <dgm:spPr/>
      <dgm:t>
        <a:bodyPr/>
        <a:lstStyle/>
        <a:p>
          <a:endParaRPr lang="tr-TR"/>
        </a:p>
      </dgm:t>
    </dgm:pt>
    <dgm:pt modelId="{4C11B6F7-64F9-47F4-9367-F051AC942238}" type="parTrans" cxnId="{9B411B0E-B3CA-4D60-B3BD-AC97CA59FC9B}">
      <dgm:prSet/>
      <dgm:spPr/>
      <dgm:t>
        <a:bodyPr/>
        <a:lstStyle/>
        <a:p>
          <a:endParaRPr lang="tr-TR"/>
        </a:p>
      </dgm:t>
    </dgm:pt>
    <dgm:pt modelId="{4AC41A2F-4839-4EEE-8B81-9989B347E229}" type="sibTrans" cxnId="{9B411B0E-B3CA-4D60-B3BD-AC97CA59FC9B}">
      <dgm:prSet/>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18000" r="-18000"/>
          </a:stretch>
        </a:blipFill>
      </dgm:spPr>
      <dgm:t>
        <a:bodyPr/>
        <a:lstStyle/>
        <a:p>
          <a:endParaRPr lang="tr-TR"/>
        </a:p>
      </dgm:t>
    </dgm:pt>
    <dgm:pt modelId="{E98F9474-5CA6-47EA-B294-225639B586A9}" type="pres">
      <dgm:prSet presAssocID="{8F467B9E-BB7F-4251-A254-08E40549FC9A}" presName="Name0" presStyleCnt="0">
        <dgm:presLayoutVars>
          <dgm:chMax val="5"/>
          <dgm:dir/>
        </dgm:presLayoutVars>
      </dgm:prSet>
      <dgm:spPr/>
      <dgm:t>
        <a:bodyPr/>
        <a:lstStyle/>
        <a:p>
          <a:endParaRPr lang="en-US"/>
        </a:p>
      </dgm:t>
    </dgm:pt>
    <dgm:pt modelId="{EB4B2E9D-8A6C-4D80-8B91-AC9C60C47909}" type="pres">
      <dgm:prSet presAssocID="{8F467B9E-BB7F-4251-A254-08E40549FC9A}" presName="picts" presStyleCnt="0"/>
      <dgm:spPr/>
    </dgm:pt>
    <dgm:pt modelId="{09393443-5C3F-4E44-A1EA-6EEA5D04366B}" type="pres">
      <dgm:prSet presAssocID="{8F467B9E-BB7F-4251-A254-08E40549FC9A}" presName="space1" presStyleCnt="0"/>
      <dgm:spPr/>
    </dgm:pt>
    <dgm:pt modelId="{F31D237C-FCB5-40ED-B35E-6E5C28467A6C}" type="pres">
      <dgm:prSet presAssocID="{8F467B9E-BB7F-4251-A254-08E40549FC9A}" presName="space2" presStyleCnt="0"/>
      <dgm:spPr/>
    </dgm:pt>
    <dgm:pt modelId="{E9DA216A-E741-4A1C-99F5-410D6B9BCBDB}" type="pres">
      <dgm:prSet presAssocID="{006F1F33-F2FD-4DB7-AFBF-0EB5D35BD550}" presName="pictA1" presStyleCnt="0"/>
      <dgm:spPr/>
    </dgm:pt>
    <dgm:pt modelId="{C5DB7991-72FE-46CC-BF05-5D3BDE77D800}" type="pres">
      <dgm:prSet presAssocID="{006F1F33-F2FD-4DB7-AFBF-0EB5D35BD550}" presName="imageRepeatNode" presStyleLbl="alignNode1" presStyleIdx="0" presStyleCnt="5" custScaleX="126461"/>
      <dgm:spPr/>
      <dgm:t>
        <a:bodyPr/>
        <a:lstStyle/>
        <a:p>
          <a:endParaRPr lang="en-US"/>
        </a:p>
      </dgm:t>
    </dgm:pt>
    <dgm:pt modelId="{5D7F743E-C8EF-4974-8AAC-24247D37884E}" type="pres">
      <dgm:prSet presAssocID="{006F1F33-F2FD-4DB7-AFBF-0EB5D35BD550}" presName="oneDotPict" presStyleCnt="0"/>
      <dgm:spPr/>
    </dgm:pt>
    <dgm:pt modelId="{939A6F39-78AB-45C6-A69C-F25457092497}" type="pres">
      <dgm:prSet presAssocID="{006F1F33-F2FD-4DB7-AFBF-0EB5D35BD550}" presName="dotPict_11" presStyleLbl="solidFgAcc1" presStyleIdx="0" presStyleCnt="30"/>
      <dgm:spPr/>
    </dgm:pt>
    <dgm:pt modelId="{8D7E2790-AC4D-40BC-8052-CAA701616A35}" type="pres">
      <dgm:prSet presAssocID="{553C072C-B366-4E5F-AA81-4925C94B4DBA}" presName="pictA2" presStyleCnt="0"/>
      <dgm:spPr/>
    </dgm:pt>
    <dgm:pt modelId="{BAE64A70-8963-46E1-A53C-B206BE8DB6EF}" type="pres">
      <dgm:prSet presAssocID="{553C072C-B366-4E5F-AA81-4925C94B4DBA}" presName="imageRepeatNode" presStyleLbl="alignNode1" presStyleIdx="1" presStyleCnt="5" custScaleX="67278" custLinFactNeighborX="32552" custLinFactNeighborY="12"/>
      <dgm:spPr/>
      <dgm:t>
        <a:bodyPr/>
        <a:lstStyle/>
        <a:p>
          <a:endParaRPr lang="en-US"/>
        </a:p>
      </dgm:t>
    </dgm:pt>
    <dgm:pt modelId="{2A55C9EB-851A-4635-9FAA-EA5ECC67662E}" type="pres">
      <dgm:prSet presAssocID="{553C072C-B366-4E5F-AA81-4925C94B4DBA}" presName="twoDotsPict" presStyleCnt="0"/>
      <dgm:spPr/>
    </dgm:pt>
    <dgm:pt modelId="{54DDC5DB-B08E-491D-9DDF-FF81CDD5ADB8}" type="pres">
      <dgm:prSet presAssocID="{553C072C-B366-4E5F-AA81-4925C94B4DBA}" presName="dotPict_21" presStyleLbl="solidFgAcc1" presStyleIdx="1" presStyleCnt="30"/>
      <dgm:spPr/>
    </dgm:pt>
    <dgm:pt modelId="{008BD298-6D9D-4ADD-8081-409185209DBD}" type="pres">
      <dgm:prSet presAssocID="{553C072C-B366-4E5F-AA81-4925C94B4DBA}" presName="dotPict_22" presStyleLbl="solidFgAcc1" presStyleIdx="2" presStyleCnt="30"/>
      <dgm:spPr/>
    </dgm:pt>
    <dgm:pt modelId="{76C60FEA-97D5-4359-9F86-4718506A876C}" type="pres">
      <dgm:prSet presAssocID="{81E8B6D4-9FB6-4592-9E9A-801855533771}" presName="pictA3" presStyleCnt="0"/>
      <dgm:spPr/>
    </dgm:pt>
    <dgm:pt modelId="{9CC867F3-8959-40A6-90CC-69DA36D7B14E}" type="pres">
      <dgm:prSet presAssocID="{81E8B6D4-9FB6-4592-9E9A-801855533771}" presName="imageRepeatNode" presStyleLbl="alignNode1" presStyleIdx="2" presStyleCnt="5" custScaleX="105961" custScaleY="73337" custLinFactNeighborX="-10379" custLinFactNeighborY="4746"/>
      <dgm:spPr/>
      <dgm:t>
        <a:bodyPr/>
        <a:lstStyle/>
        <a:p>
          <a:endParaRPr lang="en-US"/>
        </a:p>
      </dgm:t>
    </dgm:pt>
    <dgm:pt modelId="{BE60CA5A-C2C6-4866-89EC-FDDC11B0F137}" type="pres">
      <dgm:prSet presAssocID="{81E8B6D4-9FB6-4592-9E9A-801855533771}" presName="threeDotsPict" presStyleCnt="0"/>
      <dgm:spPr/>
    </dgm:pt>
    <dgm:pt modelId="{31C4FB11-63C5-4188-A329-EAEAC9FC1D12}" type="pres">
      <dgm:prSet presAssocID="{81E8B6D4-9FB6-4592-9E9A-801855533771}" presName="dotPict_31" presStyleLbl="solidFgAcc1" presStyleIdx="3" presStyleCnt="30"/>
      <dgm:spPr/>
    </dgm:pt>
    <dgm:pt modelId="{29E9F801-D583-4094-A123-908BDD5805E8}" type="pres">
      <dgm:prSet presAssocID="{81E8B6D4-9FB6-4592-9E9A-801855533771}" presName="dotPict_32" presStyleLbl="solidFgAcc1" presStyleIdx="4" presStyleCnt="30"/>
      <dgm:spPr/>
    </dgm:pt>
    <dgm:pt modelId="{138938A1-68E3-4F8B-8DBD-0ADC66A84702}" type="pres">
      <dgm:prSet presAssocID="{81E8B6D4-9FB6-4592-9E9A-801855533771}" presName="dotPict_33" presStyleLbl="solidFgAcc1" presStyleIdx="5" presStyleCnt="30"/>
      <dgm:spPr/>
    </dgm:pt>
    <dgm:pt modelId="{667F9FA0-9A51-415F-A02C-51C27A30EAEE}" type="pres">
      <dgm:prSet presAssocID="{F35E102B-53A4-43EE-B4BE-E0271BC7369B}" presName="pictA4" presStyleCnt="0"/>
      <dgm:spPr/>
    </dgm:pt>
    <dgm:pt modelId="{FA990BA5-D3FC-4FCB-A8A0-C83803323E70}" type="pres">
      <dgm:prSet presAssocID="{F35E102B-53A4-43EE-B4BE-E0271BC7369B}" presName="imageRepeatNode" presStyleLbl="alignNode1" presStyleIdx="3" presStyleCnt="5" custFlipVert="0" custFlipHor="0" custScaleX="18553" custScaleY="6860" custLinFactNeighborX="53686" custLinFactNeighborY="-2545"/>
      <dgm:spPr/>
      <dgm:t>
        <a:bodyPr/>
        <a:lstStyle/>
        <a:p>
          <a:endParaRPr lang="en-US"/>
        </a:p>
      </dgm:t>
    </dgm:pt>
    <dgm:pt modelId="{CFCDA24C-1E5E-468C-B7E2-40DE5A7A7905}" type="pres">
      <dgm:prSet presAssocID="{F35E102B-53A4-43EE-B4BE-E0271BC7369B}" presName="fourDotsPict" presStyleCnt="0"/>
      <dgm:spPr/>
    </dgm:pt>
    <dgm:pt modelId="{E49AEF7F-C3C8-4DC6-8513-4F4CA2D544E0}" type="pres">
      <dgm:prSet presAssocID="{F35E102B-53A4-43EE-B4BE-E0271BC7369B}" presName="dotPict_41" presStyleLbl="solidFgAcc1" presStyleIdx="6" presStyleCnt="30"/>
      <dgm:spPr/>
    </dgm:pt>
    <dgm:pt modelId="{57B85B8E-508E-4B25-8D6A-64CFFB8E69FF}" type="pres">
      <dgm:prSet presAssocID="{F35E102B-53A4-43EE-B4BE-E0271BC7369B}" presName="dotPict_42" presStyleLbl="solidFgAcc1" presStyleIdx="7" presStyleCnt="30"/>
      <dgm:spPr/>
    </dgm:pt>
    <dgm:pt modelId="{E95FD1E8-0D53-42DB-896B-17F38BAD4436}" type="pres">
      <dgm:prSet presAssocID="{F35E102B-53A4-43EE-B4BE-E0271BC7369B}" presName="dotPict_43" presStyleLbl="solidFgAcc1" presStyleIdx="8" presStyleCnt="30"/>
      <dgm:spPr/>
    </dgm:pt>
    <dgm:pt modelId="{6F06E467-6BCB-4860-83C8-9DAC330CE4E1}" type="pres">
      <dgm:prSet presAssocID="{F35E102B-53A4-43EE-B4BE-E0271BC7369B}" presName="dotPict_44" presStyleLbl="solidFgAcc1" presStyleIdx="9" presStyleCnt="30"/>
      <dgm:spPr/>
    </dgm:pt>
    <dgm:pt modelId="{72281910-4060-4BE6-8684-5C42D7CE4A5B}" type="pres">
      <dgm:prSet presAssocID="{4AC41A2F-4839-4EEE-8B81-9989B347E229}" presName="pictA5" presStyleCnt="0"/>
      <dgm:spPr/>
    </dgm:pt>
    <dgm:pt modelId="{E233ADC8-1F92-4B7A-954C-07D593CA5C70}" type="pres">
      <dgm:prSet presAssocID="{4AC41A2F-4839-4EEE-8B81-9989B347E229}" presName="imageRepeatNode" presStyleLbl="alignNode1" presStyleIdx="4" presStyleCnt="5" custFlipVert="1" custFlipHor="1" custScaleX="22637" custScaleY="7871"/>
      <dgm:spPr/>
      <dgm:t>
        <a:bodyPr/>
        <a:lstStyle/>
        <a:p>
          <a:endParaRPr lang="en-US"/>
        </a:p>
      </dgm:t>
    </dgm:pt>
    <dgm:pt modelId="{343346E8-8664-46B7-AC00-E13F88B0204B}" type="pres">
      <dgm:prSet presAssocID="{4AC41A2F-4839-4EEE-8B81-9989B347E229}" presName="fiveDotsPict" presStyleCnt="0"/>
      <dgm:spPr/>
    </dgm:pt>
    <dgm:pt modelId="{3F14E34C-8197-4EC6-88C0-62F13BD61021}" type="pres">
      <dgm:prSet presAssocID="{4AC41A2F-4839-4EEE-8B81-9989B347E229}" presName="dotPict_51" presStyleLbl="solidFgAcc1" presStyleIdx="10" presStyleCnt="30"/>
      <dgm:spPr/>
    </dgm:pt>
    <dgm:pt modelId="{92E49D9F-9040-4292-B2C1-889E9EF50F9F}" type="pres">
      <dgm:prSet presAssocID="{4AC41A2F-4839-4EEE-8B81-9989B347E229}" presName="dotPict_52" presStyleLbl="solidFgAcc1" presStyleIdx="11" presStyleCnt="30"/>
      <dgm:spPr/>
    </dgm:pt>
    <dgm:pt modelId="{84E6B92E-A2BA-4C8D-ADF3-169A27113092}" type="pres">
      <dgm:prSet presAssocID="{4AC41A2F-4839-4EEE-8B81-9989B347E229}" presName="dotPict_53" presStyleLbl="solidFgAcc1" presStyleIdx="12" presStyleCnt="30"/>
      <dgm:spPr/>
    </dgm:pt>
    <dgm:pt modelId="{7E5CE70E-1E71-4AE6-BCD2-F3B0A7CBFB53}" type="pres">
      <dgm:prSet presAssocID="{4AC41A2F-4839-4EEE-8B81-9989B347E229}" presName="dotPict_54" presStyleLbl="solidFgAcc1" presStyleIdx="13" presStyleCnt="30"/>
      <dgm:spPr/>
    </dgm:pt>
    <dgm:pt modelId="{21912326-68A4-4F35-9B21-A03D1BCCC0A0}" type="pres">
      <dgm:prSet presAssocID="{4AC41A2F-4839-4EEE-8B81-9989B347E229}" presName="dotPict_55" presStyleLbl="solidFgAcc1" presStyleIdx="14" presStyleCnt="30"/>
      <dgm:spPr/>
    </dgm:pt>
    <dgm:pt modelId="{7E52D945-DAAB-41C9-814B-92ED5A1781FF}" type="pres">
      <dgm:prSet presAssocID="{8F467B9E-BB7F-4251-A254-08E40549FC9A}" presName="txLine" presStyleCnt="0"/>
      <dgm:spPr/>
    </dgm:pt>
    <dgm:pt modelId="{86DD9D8D-0D47-425D-9751-7DB35226FAD6}" type="pres">
      <dgm:prSet presAssocID="{F718CDB1-3AD5-4A71-ACD9-3E85ADC3ECCE}" presName="oneDotTx" presStyleCnt="0"/>
      <dgm:spPr/>
    </dgm:pt>
    <dgm:pt modelId="{69D69381-8C29-4448-9F88-C45A286045BB}" type="pres">
      <dgm:prSet presAssocID="{F718CDB1-3AD5-4A71-ACD9-3E85ADC3ECCE}" presName="dotTx_11" presStyleLbl="solidFgAcc1" presStyleIdx="15" presStyleCnt="30"/>
      <dgm:spPr/>
    </dgm:pt>
    <dgm:pt modelId="{C82622AF-A3AA-42F3-8443-4D801695FCD6}" type="pres">
      <dgm:prSet presAssocID="{F718CDB1-3AD5-4A71-ACD9-3E85ADC3ECCE}" presName="Name37" presStyleLbl="revTx" presStyleIdx="0" presStyleCnt="5">
        <dgm:presLayoutVars>
          <dgm:bulletEnabled val="1"/>
        </dgm:presLayoutVars>
      </dgm:prSet>
      <dgm:spPr/>
      <dgm:t>
        <a:bodyPr/>
        <a:lstStyle/>
        <a:p>
          <a:endParaRPr lang="en-US"/>
        </a:p>
      </dgm:t>
    </dgm:pt>
    <dgm:pt modelId="{09D1D4E5-E0E6-419F-97BC-00FA89EA6599}" type="pres">
      <dgm:prSet presAssocID="{5425034B-370D-497F-A6F0-1FAE1F5AB615}" presName="twoDotsTx" presStyleCnt="0"/>
      <dgm:spPr/>
    </dgm:pt>
    <dgm:pt modelId="{4E388B41-3845-4054-BB56-33700B398C88}" type="pres">
      <dgm:prSet presAssocID="{5425034B-370D-497F-A6F0-1FAE1F5AB615}" presName="dotTx_21" presStyleLbl="solidFgAcc1" presStyleIdx="16" presStyleCnt="30"/>
      <dgm:spPr/>
    </dgm:pt>
    <dgm:pt modelId="{E5F2C614-0AB9-4506-BAB3-5EB6A5E52999}" type="pres">
      <dgm:prSet presAssocID="{5425034B-370D-497F-A6F0-1FAE1F5AB615}" presName="dotTx_22" presStyleLbl="solidFgAcc1" presStyleIdx="17" presStyleCnt="30"/>
      <dgm:spPr/>
    </dgm:pt>
    <dgm:pt modelId="{23E4D4FA-10DE-4E95-A7E0-B281365C42F8}" type="pres">
      <dgm:prSet presAssocID="{5425034B-370D-497F-A6F0-1FAE1F5AB615}" presName="Name39" presStyleLbl="revTx" presStyleIdx="1" presStyleCnt="5">
        <dgm:presLayoutVars>
          <dgm:bulletEnabled val="1"/>
        </dgm:presLayoutVars>
      </dgm:prSet>
      <dgm:spPr/>
      <dgm:t>
        <a:bodyPr/>
        <a:lstStyle/>
        <a:p>
          <a:endParaRPr lang="en-US"/>
        </a:p>
      </dgm:t>
    </dgm:pt>
    <dgm:pt modelId="{B3961EAC-2536-44B5-94D5-C3F02BAD26FF}" type="pres">
      <dgm:prSet presAssocID="{D1288E0C-F89C-497D-B9AD-6491452C1954}" presName="threeDotsTx" presStyleCnt="0"/>
      <dgm:spPr/>
    </dgm:pt>
    <dgm:pt modelId="{194C0F5D-2F2B-448C-9FB1-39F3C8269D6F}" type="pres">
      <dgm:prSet presAssocID="{D1288E0C-F89C-497D-B9AD-6491452C1954}" presName="dotTx_31" presStyleLbl="solidFgAcc1" presStyleIdx="18" presStyleCnt="30"/>
      <dgm:spPr/>
    </dgm:pt>
    <dgm:pt modelId="{EE5BBEFD-3A21-42A1-87EF-64E1314BAECB}" type="pres">
      <dgm:prSet presAssocID="{D1288E0C-F89C-497D-B9AD-6491452C1954}" presName="dotTx_32" presStyleLbl="solidFgAcc1" presStyleIdx="19" presStyleCnt="30"/>
      <dgm:spPr/>
    </dgm:pt>
    <dgm:pt modelId="{FF2B8346-8B40-4B3A-8AD4-464C42A6BF4B}" type="pres">
      <dgm:prSet presAssocID="{D1288E0C-F89C-497D-B9AD-6491452C1954}" presName="dotTx_33" presStyleLbl="solidFgAcc1" presStyleIdx="20" presStyleCnt="30"/>
      <dgm:spPr/>
    </dgm:pt>
    <dgm:pt modelId="{0E4C3469-DD48-488F-8E56-C57285A018D8}" type="pres">
      <dgm:prSet presAssocID="{D1288E0C-F89C-497D-B9AD-6491452C1954}" presName="Name41" presStyleLbl="revTx" presStyleIdx="2" presStyleCnt="5">
        <dgm:presLayoutVars>
          <dgm:bulletEnabled val="1"/>
        </dgm:presLayoutVars>
      </dgm:prSet>
      <dgm:spPr/>
      <dgm:t>
        <a:bodyPr/>
        <a:lstStyle/>
        <a:p>
          <a:endParaRPr lang="en-US"/>
        </a:p>
      </dgm:t>
    </dgm:pt>
    <dgm:pt modelId="{9D52FA89-6B26-4F1B-AF11-7C25CB929577}" type="pres">
      <dgm:prSet presAssocID="{0968112B-25BA-4537-A10A-23A59688D1B8}" presName="fourDotsTx" presStyleCnt="0"/>
      <dgm:spPr/>
    </dgm:pt>
    <dgm:pt modelId="{3E8683BC-659B-4EC3-B121-56EC35A9AFDB}" type="pres">
      <dgm:prSet presAssocID="{0968112B-25BA-4537-A10A-23A59688D1B8}" presName="dotTx_41" presStyleLbl="solidFgAcc1" presStyleIdx="21" presStyleCnt="30"/>
      <dgm:spPr/>
    </dgm:pt>
    <dgm:pt modelId="{2047DB13-1D99-418F-A3A0-0C02D259CCEB}" type="pres">
      <dgm:prSet presAssocID="{0968112B-25BA-4537-A10A-23A59688D1B8}" presName="dotTx_42" presStyleLbl="solidFgAcc1" presStyleIdx="22" presStyleCnt="30"/>
      <dgm:spPr/>
    </dgm:pt>
    <dgm:pt modelId="{CE8E244A-14F7-4DA1-8877-6EA2456808F2}" type="pres">
      <dgm:prSet presAssocID="{0968112B-25BA-4537-A10A-23A59688D1B8}" presName="dotTx_43" presStyleLbl="solidFgAcc1" presStyleIdx="23" presStyleCnt="30"/>
      <dgm:spPr/>
    </dgm:pt>
    <dgm:pt modelId="{76BFBD9C-FAA5-41C4-9876-600DAC56AA30}" type="pres">
      <dgm:prSet presAssocID="{0968112B-25BA-4537-A10A-23A59688D1B8}" presName="dotTx_44" presStyleLbl="solidFgAcc1" presStyleIdx="24" presStyleCnt="30"/>
      <dgm:spPr/>
    </dgm:pt>
    <dgm:pt modelId="{00C6C176-B983-44DA-AA22-FC32062C9843}" type="pres">
      <dgm:prSet presAssocID="{0968112B-25BA-4537-A10A-23A59688D1B8}" presName="Name43" presStyleLbl="revTx" presStyleIdx="3" presStyleCnt="5">
        <dgm:presLayoutVars>
          <dgm:bulletEnabled val="1"/>
        </dgm:presLayoutVars>
      </dgm:prSet>
      <dgm:spPr/>
      <dgm:t>
        <a:bodyPr/>
        <a:lstStyle/>
        <a:p>
          <a:endParaRPr lang="en-US"/>
        </a:p>
      </dgm:t>
    </dgm:pt>
    <dgm:pt modelId="{5FEDB4B4-6053-4CB4-82B6-D12225A81EC0}" type="pres">
      <dgm:prSet presAssocID="{2D14AF1C-61D3-430B-AEE3-93DDA06613B4}" presName="fiveDotsTx" presStyleCnt="0"/>
      <dgm:spPr/>
    </dgm:pt>
    <dgm:pt modelId="{602AFCC8-28DF-4C91-BFE2-B63419D1F1ED}" type="pres">
      <dgm:prSet presAssocID="{2D14AF1C-61D3-430B-AEE3-93DDA06613B4}" presName="dotTx_51" presStyleLbl="solidFgAcc1" presStyleIdx="25" presStyleCnt="30"/>
      <dgm:spPr/>
    </dgm:pt>
    <dgm:pt modelId="{CB2345B5-C4F5-4187-80F0-43F94B176F56}" type="pres">
      <dgm:prSet presAssocID="{2D14AF1C-61D3-430B-AEE3-93DDA06613B4}" presName="dotTx_52" presStyleLbl="solidFgAcc1" presStyleIdx="26" presStyleCnt="30"/>
      <dgm:spPr/>
    </dgm:pt>
    <dgm:pt modelId="{EDC3F91F-3DBA-419A-B283-A0D1C52AA17A}" type="pres">
      <dgm:prSet presAssocID="{2D14AF1C-61D3-430B-AEE3-93DDA06613B4}" presName="dotTx_53" presStyleLbl="solidFgAcc1" presStyleIdx="27" presStyleCnt="30"/>
      <dgm:spPr/>
    </dgm:pt>
    <dgm:pt modelId="{FF1FEC9B-889F-4216-9192-9CE68677B6A9}" type="pres">
      <dgm:prSet presAssocID="{2D14AF1C-61D3-430B-AEE3-93DDA06613B4}" presName="dotTx_54" presStyleLbl="solidFgAcc1" presStyleIdx="28" presStyleCnt="30"/>
      <dgm:spPr/>
    </dgm:pt>
    <dgm:pt modelId="{467DEED3-4009-4452-A337-E90F614822EF}" type="pres">
      <dgm:prSet presAssocID="{2D14AF1C-61D3-430B-AEE3-93DDA06613B4}" presName="dotTx_55" presStyleLbl="solidFgAcc1" presStyleIdx="29" presStyleCnt="30"/>
      <dgm:spPr/>
    </dgm:pt>
    <dgm:pt modelId="{95858EE4-EB3C-445D-8549-2B083A6026EB}" type="pres">
      <dgm:prSet presAssocID="{2D14AF1C-61D3-430B-AEE3-93DDA06613B4}" presName="Name45" presStyleLbl="revTx" presStyleIdx="4" presStyleCnt="5">
        <dgm:presLayoutVars>
          <dgm:bulletEnabled val="1"/>
        </dgm:presLayoutVars>
      </dgm:prSet>
      <dgm:spPr/>
      <dgm:t>
        <a:bodyPr/>
        <a:lstStyle/>
        <a:p>
          <a:endParaRPr lang="en-US"/>
        </a:p>
      </dgm:t>
    </dgm:pt>
  </dgm:ptLst>
  <dgm:cxnLst>
    <dgm:cxn modelId="{9B411B0E-B3CA-4D60-B3BD-AC97CA59FC9B}" srcId="{8F467B9E-BB7F-4251-A254-08E40549FC9A}" destId="{2D14AF1C-61D3-430B-AEE3-93DDA06613B4}" srcOrd="4" destOrd="0" parTransId="{4C11B6F7-64F9-47F4-9367-F051AC942238}" sibTransId="{4AC41A2F-4839-4EEE-8B81-9989B347E229}"/>
    <dgm:cxn modelId="{1A835022-3D69-47D4-8F36-648A3B9F71D2}" type="presOf" srcId="{81E8B6D4-9FB6-4592-9E9A-801855533771}" destId="{9CC867F3-8959-40A6-90CC-69DA36D7B14E}" srcOrd="0" destOrd="0" presId="urn:microsoft.com/office/officeart/2009/3/layout/SpiralPicture"/>
    <dgm:cxn modelId="{60E8084E-8E92-4FCC-911D-C6FAFC468FDC}" type="presOf" srcId="{0968112B-25BA-4537-A10A-23A59688D1B8}" destId="{00C6C176-B983-44DA-AA22-FC32062C9843}" srcOrd="0" destOrd="0" presId="urn:microsoft.com/office/officeart/2009/3/layout/SpiralPicture"/>
    <dgm:cxn modelId="{00B7CA69-6B35-4B40-B30F-4319B9D41FAB}" type="presOf" srcId="{8F467B9E-BB7F-4251-A254-08E40549FC9A}" destId="{E98F9474-5CA6-47EA-B294-225639B586A9}" srcOrd="0" destOrd="0" presId="urn:microsoft.com/office/officeart/2009/3/layout/SpiralPicture"/>
    <dgm:cxn modelId="{DB4984D9-92CB-48EB-B69A-83572C024AD7}" type="presOf" srcId="{5425034B-370D-497F-A6F0-1FAE1F5AB615}" destId="{23E4D4FA-10DE-4E95-A7E0-B281365C42F8}" srcOrd="0" destOrd="0" presId="urn:microsoft.com/office/officeart/2009/3/layout/SpiralPicture"/>
    <dgm:cxn modelId="{D86D2B4C-B6B2-45EE-98E9-6046CD76BAE6}" srcId="{8F467B9E-BB7F-4251-A254-08E40549FC9A}" destId="{D1288E0C-F89C-497D-B9AD-6491452C1954}" srcOrd="2" destOrd="0" parTransId="{203EF3ED-114A-4D9B-B675-D742F23FA6E4}" sibTransId="{81E8B6D4-9FB6-4592-9E9A-801855533771}"/>
    <dgm:cxn modelId="{A092BE17-11A4-41B4-9335-A3F5BB6DC726}" type="presOf" srcId="{2D14AF1C-61D3-430B-AEE3-93DDA06613B4}" destId="{95858EE4-EB3C-445D-8549-2B083A6026EB}" srcOrd="0" destOrd="0" presId="urn:microsoft.com/office/officeart/2009/3/layout/SpiralPicture"/>
    <dgm:cxn modelId="{72EEB92C-3E64-4B82-AA62-98F1F5977185}" type="presOf" srcId="{4AC41A2F-4839-4EEE-8B81-9989B347E229}" destId="{E233ADC8-1F92-4B7A-954C-07D593CA5C70}" srcOrd="0" destOrd="0" presId="urn:microsoft.com/office/officeart/2009/3/layout/SpiralPicture"/>
    <dgm:cxn modelId="{63D4B12F-53F2-4818-977C-C5E8BC3651E2}" srcId="{8F467B9E-BB7F-4251-A254-08E40549FC9A}" destId="{0968112B-25BA-4537-A10A-23A59688D1B8}" srcOrd="3" destOrd="0" parTransId="{7D822EE6-6F07-4F14-91F9-E2DA04F85848}" sibTransId="{F35E102B-53A4-43EE-B4BE-E0271BC7369B}"/>
    <dgm:cxn modelId="{1D9098F2-A486-4E8C-B2CF-E0EF5B840C65}" type="presOf" srcId="{006F1F33-F2FD-4DB7-AFBF-0EB5D35BD550}" destId="{C5DB7991-72FE-46CC-BF05-5D3BDE77D800}" srcOrd="0" destOrd="0" presId="urn:microsoft.com/office/officeart/2009/3/layout/SpiralPicture"/>
    <dgm:cxn modelId="{C56108A6-852C-488C-A260-365CC96BBD4A}" type="presOf" srcId="{D1288E0C-F89C-497D-B9AD-6491452C1954}" destId="{0E4C3469-DD48-488F-8E56-C57285A018D8}" srcOrd="0" destOrd="0" presId="urn:microsoft.com/office/officeart/2009/3/layout/SpiralPicture"/>
    <dgm:cxn modelId="{5DF2E7F8-1572-46BF-895C-EFD7EFD9BAEC}" srcId="{8F467B9E-BB7F-4251-A254-08E40549FC9A}" destId="{5425034B-370D-497F-A6F0-1FAE1F5AB615}" srcOrd="1" destOrd="0" parTransId="{7DAD5E98-297B-43AA-BBFD-583B6D274B95}" sibTransId="{553C072C-B366-4E5F-AA81-4925C94B4DBA}"/>
    <dgm:cxn modelId="{37A860CF-05AD-4F9C-B7EE-EB6F586F6C29}" type="presOf" srcId="{F35E102B-53A4-43EE-B4BE-E0271BC7369B}" destId="{FA990BA5-D3FC-4FCB-A8A0-C83803323E70}" srcOrd="0" destOrd="0" presId="urn:microsoft.com/office/officeart/2009/3/layout/SpiralPicture"/>
    <dgm:cxn modelId="{B7E914A5-B1E7-48A3-8817-5E602BE77AB2}" type="presOf" srcId="{553C072C-B366-4E5F-AA81-4925C94B4DBA}" destId="{BAE64A70-8963-46E1-A53C-B206BE8DB6EF}" srcOrd="0" destOrd="0" presId="urn:microsoft.com/office/officeart/2009/3/layout/SpiralPicture"/>
    <dgm:cxn modelId="{84E0DEAB-B295-45E5-8B1E-DC768B1402C2}" type="presOf" srcId="{F718CDB1-3AD5-4A71-ACD9-3E85ADC3ECCE}" destId="{C82622AF-A3AA-42F3-8443-4D801695FCD6}" srcOrd="0" destOrd="0" presId="urn:microsoft.com/office/officeart/2009/3/layout/SpiralPicture"/>
    <dgm:cxn modelId="{A6DEDF17-D731-45F8-8D35-D67083ED13D2}" srcId="{8F467B9E-BB7F-4251-A254-08E40549FC9A}" destId="{F718CDB1-3AD5-4A71-ACD9-3E85ADC3ECCE}" srcOrd="0" destOrd="0" parTransId="{3EBC2407-1295-40B3-A870-9606D5A81030}" sibTransId="{006F1F33-F2FD-4DB7-AFBF-0EB5D35BD550}"/>
    <dgm:cxn modelId="{38EF7F2F-BC46-4285-9E62-F7AA721BF94B}" type="presParOf" srcId="{E98F9474-5CA6-47EA-B294-225639B586A9}" destId="{EB4B2E9D-8A6C-4D80-8B91-AC9C60C47909}" srcOrd="0" destOrd="0" presId="urn:microsoft.com/office/officeart/2009/3/layout/SpiralPicture"/>
    <dgm:cxn modelId="{CFABA6B1-7B20-48B6-A3D2-05F1A2048605}" type="presParOf" srcId="{EB4B2E9D-8A6C-4D80-8B91-AC9C60C47909}" destId="{09393443-5C3F-4E44-A1EA-6EEA5D04366B}" srcOrd="0" destOrd="0" presId="urn:microsoft.com/office/officeart/2009/3/layout/SpiralPicture"/>
    <dgm:cxn modelId="{7A8ED8B9-BC26-477A-803D-57E2F6388CFC}" type="presParOf" srcId="{EB4B2E9D-8A6C-4D80-8B91-AC9C60C47909}" destId="{F31D237C-FCB5-40ED-B35E-6E5C28467A6C}" srcOrd="1" destOrd="0" presId="urn:microsoft.com/office/officeart/2009/3/layout/SpiralPicture"/>
    <dgm:cxn modelId="{8E550EAB-B6A8-4414-BC52-86A53FE9435D}" type="presParOf" srcId="{EB4B2E9D-8A6C-4D80-8B91-AC9C60C47909}" destId="{E9DA216A-E741-4A1C-99F5-410D6B9BCBDB}" srcOrd="2" destOrd="0" presId="urn:microsoft.com/office/officeart/2009/3/layout/SpiralPicture"/>
    <dgm:cxn modelId="{1C8635E0-E9BE-477E-8207-8243CA851BFB}" type="presParOf" srcId="{E9DA216A-E741-4A1C-99F5-410D6B9BCBDB}" destId="{C5DB7991-72FE-46CC-BF05-5D3BDE77D800}" srcOrd="0" destOrd="0" presId="urn:microsoft.com/office/officeart/2009/3/layout/SpiralPicture"/>
    <dgm:cxn modelId="{99A0C964-0936-4261-8F69-1DDFA6B81930}" type="presParOf" srcId="{EB4B2E9D-8A6C-4D80-8B91-AC9C60C47909}" destId="{5D7F743E-C8EF-4974-8AAC-24247D37884E}" srcOrd="3" destOrd="0" presId="urn:microsoft.com/office/officeart/2009/3/layout/SpiralPicture"/>
    <dgm:cxn modelId="{1A7E6CC6-0DA3-482C-9C79-DC1C56A3C51D}" type="presParOf" srcId="{5D7F743E-C8EF-4974-8AAC-24247D37884E}" destId="{939A6F39-78AB-45C6-A69C-F25457092497}" srcOrd="0" destOrd="0" presId="urn:microsoft.com/office/officeart/2009/3/layout/SpiralPicture"/>
    <dgm:cxn modelId="{587DA5B1-8E48-4513-8451-405AF37DB224}" type="presParOf" srcId="{EB4B2E9D-8A6C-4D80-8B91-AC9C60C47909}" destId="{8D7E2790-AC4D-40BC-8052-CAA701616A35}" srcOrd="4" destOrd="0" presId="urn:microsoft.com/office/officeart/2009/3/layout/SpiralPicture"/>
    <dgm:cxn modelId="{9B1FD463-10C8-402C-A70E-5AC30F9CD7B9}" type="presParOf" srcId="{8D7E2790-AC4D-40BC-8052-CAA701616A35}" destId="{BAE64A70-8963-46E1-A53C-B206BE8DB6EF}" srcOrd="0" destOrd="0" presId="urn:microsoft.com/office/officeart/2009/3/layout/SpiralPicture"/>
    <dgm:cxn modelId="{8399FCC1-4ED3-4DFF-B8F9-82FD49F66FBB}" type="presParOf" srcId="{EB4B2E9D-8A6C-4D80-8B91-AC9C60C47909}" destId="{2A55C9EB-851A-4635-9FAA-EA5ECC67662E}" srcOrd="5" destOrd="0" presId="urn:microsoft.com/office/officeart/2009/3/layout/SpiralPicture"/>
    <dgm:cxn modelId="{6F323FE7-6050-40FC-A1CD-0B6B5100884C}" type="presParOf" srcId="{2A55C9EB-851A-4635-9FAA-EA5ECC67662E}" destId="{54DDC5DB-B08E-491D-9DDF-FF81CDD5ADB8}" srcOrd="0" destOrd="0" presId="urn:microsoft.com/office/officeart/2009/3/layout/SpiralPicture"/>
    <dgm:cxn modelId="{6DC6332C-ED2A-4B6D-ABA4-7A98F141CCBD}" type="presParOf" srcId="{2A55C9EB-851A-4635-9FAA-EA5ECC67662E}" destId="{008BD298-6D9D-4ADD-8081-409185209DBD}" srcOrd="1" destOrd="0" presId="urn:microsoft.com/office/officeart/2009/3/layout/SpiralPicture"/>
    <dgm:cxn modelId="{E33B801A-1E25-477C-BCDD-1FD10B919D99}" type="presParOf" srcId="{EB4B2E9D-8A6C-4D80-8B91-AC9C60C47909}" destId="{76C60FEA-97D5-4359-9F86-4718506A876C}" srcOrd="6" destOrd="0" presId="urn:microsoft.com/office/officeart/2009/3/layout/SpiralPicture"/>
    <dgm:cxn modelId="{F16607E8-F310-46D8-BAB5-1484AFE4CEA5}" type="presParOf" srcId="{76C60FEA-97D5-4359-9F86-4718506A876C}" destId="{9CC867F3-8959-40A6-90CC-69DA36D7B14E}" srcOrd="0" destOrd="0" presId="urn:microsoft.com/office/officeart/2009/3/layout/SpiralPicture"/>
    <dgm:cxn modelId="{28E5D221-495D-471E-A10E-101679460BF7}" type="presParOf" srcId="{EB4B2E9D-8A6C-4D80-8B91-AC9C60C47909}" destId="{BE60CA5A-C2C6-4866-89EC-FDDC11B0F137}" srcOrd="7" destOrd="0" presId="urn:microsoft.com/office/officeart/2009/3/layout/SpiralPicture"/>
    <dgm:cxn modelId="{CF330A62-B01E-474C-94AC-C91C8E8CE956}" type="presParOf" srcId="{BE60CA5A-C2C6-4866-89EC-FDDC11B0F137}" destId="{31C4FB11-63C5-4188-A329-EAEAC9FC1D12}" srcOrd="0" destOrd="0" presId="urn:microsoft.com/office/officeart/2009/3/layout/SpiralPicture"/>
    <dgm:cxn modelId="{B6BA1C65-1B70-4077-9CD0-8DE7FA721EC2}" type="presParOf" srcId="{BE60CA5A-C2C6-4866-89EC-FDDC11B0F137}" destId="{29E9F801-D583-4094-A123-908BDD5805E8}" srcOrd="1" destOrd="0" presId="urn:microsoft.com/office/officeart/2009/3/layout/SpiralPicture"/>
    <dgm:cxn modelId="{8490C890-9AD3-4FDC-BB12-312E29ED00FE}" type="presParOf" srcId="{BE60CA5A-C2C6-4866-89EC-FDDC11B0F137}" destId="{138938A1-68E3-4F8B-8DBD-0ADC66A84702}" srcOrd="2" destOrd="0" presId="urn:microsoft.com/office/officeart/2009/3/layout/SpiralPicture"/>
    <dgm:cxn modelId="{AA52A225-8D99-45E0-B607-B6CE82EBDE00}" type="presParOf" srcId="{EB4B2E9D-8A6C-4D80-8B91-AC9C60C47909}" destId="{667F9FA0-9A51-415F-A02C-51C27A30EAEE}" srcOrd="8" destOrd="0" presId="urn:microsoft.com/office/officeart/2009/3/layout/SpiralPicture"/>
    <dgm:cxn modelId="{116EF3FF-E577-4698-9312-29C3D340E70D}" type="presParOf" srcId="{667F9FA0-9A51-415F-A02C-51C27A30EAEE}" destId="{FA990BA5-D3FC-4FCB-A8A0-C83803323E70}" srcOrd="0" destOrd="0" presId="urn:microsoft.com/office/officeart/2009/3/layout/SpiralPicture"/>
    <dgm:cxn modelId="{6335C18E-DBBD-43CE-8A14-9708F6B63736}" type="presParOf" srcId="{EB4B2E9D-8A6C-4D80-8B91-AC9C60C47909}" destId="{CFCDA24C-1E5E-468C-B7E2-40DE5A7A7905}" srcOrd="9" destOrd="0" presId="urn:microsoft.com/office/officeart/2009/3/layout/SpiralPicture"/>
    <dgm:cxn modelId="{026896DD-7BCA-46A5-9D9D-7BDD58AF8D96}" type="presParOf" srcId="{CFCDA24C-1E5E-468C-B7E2-40DE5A7A7905}" destId="{E49AEF7F-C3C8-4DC6-8513-4F4CA2D544E0}" srcOrd="0" destOrd="0" presId="urn:microsoft.com/office/officeart/2009/3/layout/SpiralPicture"/>
    <dgm:cxn modelId="{F0A9CDC9-03AB-40A2-A6FA-CE67433AEB47}" type="presParOf" srcId="{CFCDA24C-1E5E-468C-B7E2-40DE5A7A7905}" destId="{57B85B8E-508E-4B25-8D6A-64CFFB8E69FF}" srcOrd="1" destOrd="0" presId="urn:microsoft.com/office/officeart/2009/3/layout/SpiralPicture"/>
    <dgm:cxn modelId="{30209377-4C3C-45CA-9D51-41B7F8A23BAA}" type="presParOf" srcId="{CFCDA24C-1E5E-468C-B7E2-40DE5A7A7905}" destId="{E95FD1E8-0D53-42DB-896B-17F38BAD4436}" srcOrd="2" destOrd="0" presId="urn:microsoft.com/office/officeart/2009/3/layout/SpiralPicture"/>
    <dgm:cxn modelId="{A55ABCD9-F76D-4A4B-8913-7BF7D615115C}" type="presParOf" srcId="{CFCDA24C-1E5E-468C-B7E2-40DE5A7A7905}" destId="{6F06E467-6BCB-4860-83C8-9DAC330CE4E1}" srcOrd="3" destOrd="0" presId="urn:microsoft.com/office/officeart/2009/3/layout/SpiralPicture"/>
    <dgm:cxn modelId="{DABD8FAA-E482-4AE8-9F6F-2CB854D3DD6D}" type="presParOf" srcId="{EB4B2E9D-8A6C-4D80-8B91-AC9C60C47909}" destId="{72281910-4060-4BE6-8684-5C42D7CE4A5B}" srcOrd="10" destOrd="0" presId="urn:microsoft.com/office/officeart/2009/3/layout/SpiralPicture"/>
    <dgm:cxn modelId="{1C63BB32-1292-4553-8775-6DACA1522388}" type="presParOf" srcId="{72281910-4060-4BE6-8684-5C42D7CE4A5B}" destId="{E233ADC8-1F92-4B7A-954C-07D593CA5C70}" srcOrd="0" destOrd="0" presId="urn:microsoft.com/office/officeart/2009/3/layout/SpiralPicture"/>
    <dgm:cxn modelId="{EE69A019-E228-4518-B7C5-BC7D02266E4B}" type="presParOf" srcId="{EB4B2E9D-8A6C-4D80-8B91-AC9C60C47909}" destId="{343346E8-8664-46B7-AC00-E13F88B0204B}" srcOrd="11" destOrd="0" presId="urn:microsoft.com/office/officeart/2009/3/layout/SpiralPicture"/>
    <dgm:cxn modelId="{D9F4C019-AF17-4B1A-BEA2-9C2FE0A70B59}" type="presParOf" srcId="{343346E8-8664-46B7-AC00-E13F88B0204B}" destId="{3F14E34C-8197-4EC6-88C0-62F13BD61021}" srcOrd="0" destOrd="0" presId="urn:microsoft.com/office/officeart/2009/3/layout/SpiralPicture"/>
    <dgm:cxn modelId="{6AF584FB-ED8D-4C15-A068-F048DA6886AB}" type="presParOf" srcId="{343346E8-8664-46B7-AC00-E13F88B0204B}" destId="{92E49D9F-9040-4292-B2C1-889E9EF50F9F}" srcOrd="1" destOrd="0" presId="urn:microsoft.com/office/officeart/2009/3/layout/SpiralPicture"/>
    <dgm:cxn modelId="{268C668A-DA25-490E-8A80-7E64CBC62B9D}" type="presParOf" srcId="{343346E8-8664-46B7-AC00-E13F88B0204B}" destId="{84E6B92E-A2BA-4C8D-ADF3-169A27113092}" srcOrd="2" destOrd="0" presId="urn:microsoft.com/office/officeart/2009/3/layout/SpiralPicture"/>
    <dgm:cxn modelId="{193FF22F-B8FA-4190-9DDA-FF7416D65BD0}" type="presParOf" srcId="{343346E8-8664-46B7-AC00-E13F88B0204B}" destId="{7E5CE70E-1E71-4AE6-BCD2-F3B0A7CBFB53}" srcOrd="3" destOrd="0" presId="urn:microsoft.com/office/officeart/2009/3/layout/SpiralPicture"/>
    <dgm:cxn modelId="{14D8F771-A355-41BA-8EEC-118D6A770BB1}" type="presParOf" srcId="{343346E8-8664-46B7-AC00-E13F88B0204B}" destId="{21912326-68A4-4F35-9B21-A03D1BCCC0A0}" srcOrd="4" destOrd="0" presId="urn:microsoft.com/office/officeart/2009/3/layout/SpiralPicture"/>
    <dgm:cxn modelId="{54F869A3-AC64-4EDF-A3CC-C3FC7292BB63}" type="presParOf" srcId="{E98F9474-5CA6-47EA-B294-225639B586A9}" destId="{7E52D945-DAAB-41C9-814B-92ED5A1781FF}" srcOrd="1" destOrd="0" presId="urn:microsoft.com/office/officeart/2009/3/layout/SpiralPicture"/>
    <dgm:cxn modelId="{0155F75C-73E0-4472-81DA-F65541A96102}" type="presParOf" srcId="{7E52D945-DAAB-41C9-814B-92ED5A1781FF}" destId="{86DD9D8D-0D47-425D-9751-7DB35226FAD6}" srcOrd="0" destOrd="0" presId="urn:microsoft.com/office/officeart/2009/3/layout/SpiralPicture"/>
    <dgm:cxn modelId="{DCAD0BA3-8BAA-4A04-A547-8F88FED96BC3}" type="presParOf" srcId="{86DD9D8D-0D47-425D-9751-7DB35226FAD6}" destId="{69D69381-8C29-4448-9F88-C45A286045BB}" srcOrd="0" destOrd="0" presId="urn:microsoft.com/office/officeart/2009/3/layout/SpiralPicture"/>
    <dgm:cxn modelId="{B0FC5D89-D22D-480F-B7D3-1E61BC6B331E}" type="presParOf" srcId="{7E52D945-DAAB-41C9-814B-92ED5A1781FF}" destId="{C82622AF-A3AA-42F3-8443-4D801695FCD6}" srcOrd="1" destOrd="0" presId="urn:microsoft.com/office/officeart/2009/3/layout/SpiralPicture"/>
    <dgm:cxn modelId="{894D769C-B41B-4E14-A144-37F04C463A3B}" type="presParOf" srcId="{7E52D945-DAAB-41C9-814B-92ED5A1781FF}" destId="{09D1D4E5-E0E6-419F-97BC-00FA89EA6599}" srcOrd="2" destOrd="0" presId="urn:microsoft.com/office/officeart/2009/3/layout/SpiralPicture"/>
    <dgm:cxn modelId="{9C01F967-A871-4ED7-9BCB-17EEAB754A81}" type="presParOf" srcId="{09D1D4E5-E0E6-419F-97BC-00FA89EA6599}" destId="{4E388B41-3845-4054-BB56-33700B398C88}" srcOrd="0" destOrd="0" presId="urn:microsoft.com/office/officeart/2009/3/layout/SpiralPicture"/>
    <dgm:cxn modelId="{DA0A39C8-03C4-4D01-973E-42FE29404394}" type="presParOf" srcId="{09D1D4E5-E0E6-419F-97BC-00FA89EA6599}" destId="{E5F2C614-0AB9-4506-BAB3-5EB6A5E52999}" srcOrd="1" destOrd="0" presId="urn:microsoft.com/office/officeart/2009/3/layout/SpiralPicture"/>
    <dgm:cxn modelId="{9D6ACB43-95B4-4008-BC12-C1937FAF7F11}" type="presParOf" srcId="{7E52D945-DAAB-41C9-814B-92ED5A1781FF}" destId="{23E4D4FA-10DE-4E95-A7E0-B281365C42F8}" srcOrd="3" destOrd="0" presId="urn:microsoft.com/office/officeart/2009/3/layout/SpiralPicture"/>
    <dgm:cxn modelId="{84FE2E21-76A3-471A-9B25-499D101273C7}" type="presParOf" srcId="{7E52D945-DAAB-41C9-814B-92ED5A1781FF}" destId="{B3961EAC-2536-44B5-94D5-C3F02BAD26FF}" srcOrd="4" destOrd="0" presId="urn:microsoft.com/office/officeart/2009/3/layout/SpiralPicture"/>
    <dgm:cxn modelId="{BE1B75DE-7EA9-41FA-8737-2CA12A56FFC3}" type="presParOf" srcId="{B3961EAC-2536-44B5-94D5-C3F02BAD26FF}" destId="{194C0F5D-2F2B-448C-9FB1-39F3C8269D6F}" srcOrd="0" destOrd="0" presId="urn:microsoft.com/office/officeart/2009/3/layout/SpiralPicture"/>
    <dgm:cxn modelId="{749684BF-8863-45E7-8443-12DECC54B83C}" type="presParOf" srcId="{B3961EAC-2536-44B5-94D5-C3F02BAD26FF}" destId="{EE5BBEFD-3A21-42A1-87EF-64E1314BAECB}" srcOrd="1" destOrd="0" presId="urn:microsoft.com/office/officeart/2009/3/layout/SpiralPicture"/>
    <dgm:cxn modelId="{6DE3A6A4-5108-4F16-A740-B477CDD6140C}" type="presParOf" srcId="{B3961EAC-2536-44B5-94D5-C3F02BAD26FF}" destId="{FF2B8346-8B40-4B3A-8AD4-464C42A6BF4B}" srcOrd="2" destOrd="0" presId="urn:microsoft.com/office/officeart/2009/3/layout/SpiralPicture"/>
    <dgm:cxn modelId="{9C727C7E-20FF-4317-B1C5-342607D7E205}" type="presParOf" srcId="{7E52D945-DAAB-41C9-814B-92ED5A1781FF}" destId="{0E4C3469-DD48-488F-8E56-C57285A018D8}" srcOrd="5" destOrd="0" presId="urn:microsoft.com/office/officeart/2009/3/layout/SpiralPicture"/>
    <dgm:cxn modelId="{57B90DBE-B0D8-43FD-91AF-9C82B60E7FA0}" type="presParOf" srcId="{7E52D945-DAAB-41C9-814B-92ED5A1781FF}" destId="{9D52FA89-6B26-4F1B-AF11-7C25CB929577}" srcOrd="6" destOrd="0" presId="urn:microsoft.com/office/officeart/2009/3/layout/SpiralPicture"/>
    <dgm:cxn modelId="{66053570-D066-428F-B48D-7614A8670802}" type="presParOf" srcId="{9D52FA89-6B26-4F1B-AF11-7C25CB929577}" destId="{3E8683BC-659B-4EC3-B121-56EC35A9AFDB}" srcOrd="0" destOrd="0" presId="urn:microsoft.com/office/officeart/2009/3/layout/SpiralPicture"/>
    <dgm:cxn modelId="{A4F3F892-6ABF-42DC-8CC3-98513EC8C507}" type="presParOf" srcId="{9D52FA89-6B26-4F1B-AF11-7C25CB929577}" destId="{2047DB13-1D99-418F-A3A0-0C02D259CCEB}" srcOrd="1" destOrd="0" presId="urn:microsoft.com/office/officeart/2009/3/layout/SpiralPicture"/>
    <dgm:cxn modelId="{6A03E41D-9EDC-4F50-8F24-652049B2833D}" type="presParOf" srcId="{9D52FA89-6B26-4F1B-AF11-7C25CB929577}" destId="{CE8E244A-14F7-4DA1-8877-6EA2456808F2}" srcOrd="2" destOrd="0" presId="urn:microsoft.com/office/officeart/2009/3/layout/SpiralPicture"/>
    <dgm:cxn modelId="{85F036E0-F9D0-493A-B6C2-E9CFC11117AC}" type="presParOf" srcId="{9D52FA89-6B26-4F1B-AF11-7C25CB929577}" destId="{76BFBD9C-FAA5-41C4-9876-600DAC56AA30}" srcOrd="3" destOrd="0" presId="urn:microsoft.com/office/officeart/2009/3/layout/SpiralPicture"/>
    <dgm:cxn modelId="{C2B2036D-5C46-4C66-B64C-75D43B9DB9C9}" type="presParOf" srcId="{7E52D945-DAAB-41C9-814B-92ED5A1781FF}" destId="{00C6C176-B983-44DA-AA22-FC32062C9843}" srcOrd="7" destOrd="0" presId="urn:microsoft.com/office/officeart/2009/3/layout/SpiralPicture"/>
    <dgm:cxn modelId="{5EE2754C-8302-4B80-BE5B-C450FEF5115D}" type="presParOf" srcId="{7E52D945-DAAB-41C9-814B-92ED5A1781FF}" destId="{5FEDB4B4-6053-4CB4-82B6-D12225A81EC0}" srcOrd="8" destOrd="0" presId="urn:microsoft.com/office/officeart/2009/3/layout/SpiralPicture"/>
    <dgm:cxn modelId="{333A8AD9-6B2A-4B1A-9C1C-4D393989D7AD}" type="presParOf" srcId="{5FEDB4B4-6053-4CB4-82B6-D12225A81EC0}" destId="{602AFCC8-28DF-4C91-BFE2-B63419D1F1ED}" srcOrd="0" destOrd="0" presId="urn:microsoft.com/office/officeart/2009/3/layout/SpiralPicture"/>
    <dgm:cxn modelId="{ED892470-BB9F-40BF-A425-88350ED3826E}" type="presParOf" srcId="{5FEDB4B4-6053-4CB4-82B6-D12225A81EC0}" destId="{CB2345B5-C4F5-4187-80F0-43F94B176F56}" srcOrd="1" destOrd="0" presId="urn:microsoft.com/office/officeart/2009/3/layout/SpiralPicture"/>
    <dgm:cxn modelId="{45904F22-0CB0-4064-A8A6-9A44BF478640}" type="presParOf" srcId="{5FEDB4B4-6053-4CB4-82B6-D12225A81EC0}" destId="{EDC3F91F-3DBA-419A-B283-A0D1C52AA17A}" srcOrd="2" destOrd="0" presId="urn:microsoft.com/office/officeart/2009/3/layout/SpiralPicture"/>
    <dgm:cxn modelId="{70145AB9-688B-4C80-93AA-B737786308DB}" type="presParOf" srcId="{5FEDB4B4-6053-4CB4-82B6-D12225A81EC0}" destId="{FF1FEC9B-889F-4216-9192-9CE68677B6A9}" srcOrd="3" destOrd="0" presId="urn:microsoft.com/office/officeart/2009/3/layout/SpiralPicture"/>
    <dgm:cxn modelId="{7346E5A3-8116-4276-885F-AF917170053A}" type="presParOf" srcId="{5FEDB4B4-6053-4CB4-82B6-D12225A81EC0}" destId="{467DEED3-4009-4452-A337-E90F614822EF}" srcOrd="4" destOrd="0" presId="urn:microsoft.com/office/officeart/2009/3/layout/SpiralPicture"/>
    <dgm:cxn modelId="{FD79E41B-BD7C-4A88-BE32-E4E6BBB7EA4C}" type="presParOf" srcId="{7E52D945-DAAB-41C9-814B-92ED5A1781FF}" destId="{95858EE4-EB3C-445D-8549-2B083A6026EB}" srcOrd="9" destOrd="0" presId="urn:microsoft.com/office/officeart/2009/3/layout/SpiralPicture"/>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F386C8A-6B8A-4C2A-B0A5-A5909225D3C7}" type="doc">
      <dgm:prSet loTypeId="urn:microsoft.com/office/officeart/2005/8/layout/vList4" loCatId="list" qsTypeId="urn:microsoft.com/office/officeart/2005/8/quickstyle/simple3" qsCatId="simple" csTypeId="urn:microsoft.com/office/officeart/2005/8/colors/accent1_4" csCatId="accent1" phldr="1"/>
      <dgm:spPr/>
      <dgm:t>
        <a:bodyPr/>
        <a:lstStyle/>
        <a:p>
          <a:endParaRPr lang="tr-TR"/>
        </a:p>
      </dgm:t>
    </dgm:pt>
    <dgm:pt modelId="{F38E8703-4F66-42FA-B45B-D7873112A053}">
      <dgm:prSet phldrT="[Metin]"/>
      <dgm:spPr/>
      <dgm:t>
        <a:bodyPr/>
        <a:lstStyle/>
        <a:p>
          <a:r>
            <a:rPr lang="tr-TR" dirty="0" smtClean="0"/>
            <a:t>Fazla ödemede bulunmak (ön ödeme/ara ödeme/nihai ödeme)</a:t>
          </a:r>
          <a:endParaRPr lang="tr-TR" dirty="0"/>
        </a:p>
      </dgm:t>
    </dgm:pt>
    <dgm:pt modelId="{8FAE0946-8787-4F59-9695-E386FDA73415}" type="parTrans" cxnId="{A39EE928-AC82-4E00-B77B-C2DE0EA0D159}">
      <dgm:prSet/>
      <dgm:spPr/>
      <dgm:t>
        <a:bodyPr/>
        <a:lstStyle/>
        <a:p>
          <a:endParaRPr lang="tr-TR"/>
        </a:p>
      </dgm:t>
    </dgm:pt>
    <dgm:pt modelId="{CCDDE421-1188-47D3-B4B0-312A1526A7FF}" type="sibTrans" cxnId="{A39EE928-AC82-4E00-B77B-C2DE0EA0D159}">
      <dgm:prSet/>
      <dgm:spPr/>
      <dgm:t>
        <a:bodyPr/>
        <a:lstStyle/>
        <a:p>
          <a:endParaRPr lang="tr-TR"/>
        </a:p>
      </dgm:t>
    </dgm:pt>
    <dgm:pt modelId="{CD7F70A5-C883-4712-83BD-980F3F5EA228}">
      <dgm:prSet phldrT="[Metin]"/>
      <dgm:spPr/>
      <dgm:t>
        <a:bodyPr/>
        <a:lstStyle/>
        <a:p>
          <a:r>
            <a:rPr lang="tr-TR" dirty="0" smtClean="0"/>
            <a:t>Eksik ya da hatalı kullanılmış/ keyfi olarak yeri değiştirilmiş/ tanımlanmamış/ görünür olmayan/uygun şekilde muhasebeleştirilmemiş </a:t>
          </a:r>
          <a:r>
            <a:rPr lang="tr-TR" dirty="0" smtClean="0">
              <a:solidFill>
                <a:srgbClr val="FF0000"/>
              </a:solidFill>
            </a:rPr>
            <a:t>ürün</a:t>
          </a:r>
          <a:endParaRPr lang="tr-TR" dirty="0">
            <a:solidFill>
              <a:srgbClr val="FF0000"/>
            </a:solidFill>
          </a:endParaRPr>
        </a:p>
      </dgm:t>
    </dgm:pt>
    <dgm:pt modelId="{45483197-5335-4665-A577-FC5BEB84E500}" type="parTrans" cxnId="{6B21129C-D0AC-4929-B840-F92CF423E04F}">
      <dgm:prSet/>
      <dgm:spPr/>
      <dgm:t>
        <a:bodyPr/>
        <a:lstStyle/>
        <a:p>
          <a:endParaRPr lang="tr-TR"/>
        </a:p>
      </dgm:t>
    </dgm:pt>
    <dgm:pt modelId="{25A0806D-2F51-4E31-A77C-8B348D953B89}" type="sibTrans" cxnId="{6B21129C-D0AC-4929-B840-F92CF423E04F}">
      <dgm:prSet/>
      <dgm:spPr/>
      <dgm:t>
        <a:bodyPr/>
        <a:lstStyle/>
        <a:p>
          <a:endParaRPr lang="tr-TR"/>
        </a:p>
      </dgm:t>
    </dgm:pt>
    <dgm:pt modelId="{E5E83729-022C-4BE6-BB57-77763345B03A}">
      <dgm:prSet phldrT="[Metin]"/>
      <dgm:spPr/>
      <dgm:t>
        <a:bodyPr/>
        <a:lstStyle/>
        <a:p>
          <a:r>
            <a:rPr lang="tr-TR" dirty="0" smtClean="0"/>
            <a:t>Malların</a:t>
          </a:r>
          <a:r>
            <a:rPr lang="tr-TR" baseline="0" dirty="0" smtClean="0"/>
            <a:t> ve hizmetlerin niteliği ve niceliği hakkında </a:t>
          </a:r>
          <a:r>
            <a:rPr lang="tr-TR" baseline="0" dirty="0" smtClean="0">
              <a:solidFill>
                <a:srgbClr val="FF0000"/>
              </a:solidFill>
            </a:rPr>
            <a:t>yanıltıcı bilgi sunmak/bildirmek</a:t>
          </a:r>
          <a:endParaRPr lang="tr-TR" dirty="0">
            <a:solidFill>
              <a:srgbClr val="FF0000"/>
            </a:solidFill>
          </a:endParaRPr>
        </a:p>
      </dgm:t>
    </dgm:pt>
    <dgm:pt modelId="{8751C3C5-1DE7-4586-B76B-989D23298EA5}" type="parTrans" cxnId="{7A0A3D19-1C4B-4203-A9DD-E58D338D2920}">
      <dgm:prSet/>
      <dgm:spPr/>
      <dgm:t>
        <a:bodyPr/>
        <a:lstStyle/>
        <a:p>
          <a:endParaRPr lang="tr-TR"/>
        </a:p>
      </dgm:t>
    </dgm:pt>
    <dgm:pt modelId="{8A0C8E76-518F-472A-A3AD-8FD2BD9BA75E}" type="sibTrans" cxnId="{7A0A3D19-1C4B-4203-A9DD-E58D338D2920}">
      <dgm:prSet/>
      <dgm:spPr/>
      <dgm:t>
        <a:bodyPr/>
        <a:lstStyle/>
        <a:p>
          <a:endParaRPr lang="tr-TR"/>
        </a:p>
      </dgm:t>
    </dgm:pt>
    <dgm:pt modelId="{B49D38CC-A992-498C-9584-B695380EF1BF}" type="pres">
      <dgm:prSet presAssocID="{2F386C8A-6B8A-4C2A-B0A5-A5909225D3C7}" presName="linear" presStyleCnt="0">
        <dgm:presLayoutVars>
          <dgm:dir/>
          <dgm:resizeHandles val="exact"/>
        </dgm:presLayoutVars>
      </dgm:prSet>
      <dgm:spPr/>
      <dgm:t>
        <a:bodyPr/>
        <a:lstStyle/>
        <a:p>
          <a:endParaRPr lang="en-US"/>
        </a:p>
      </dgm:t>
    </dgm:pt>
    <dgm:pt modelId="{275406DB-765C-48C3-BB65-E9CDE1573FC9}" type="pres">
      <dgm:prSet presAssocID="{F38E8703-4F66-42FA-B45B-D7873112A053}" presName="comp" presStyleCnt="0"/>
      <dgm:spPr/>
    </dgm:pt>
    <dgm:pt modelId="{611A44F8-6959-45ED-8098-713BD92B600D}" type="pres">
      <dgm:prSet presAssocID="{F38E8703-4F66-42FA-B45B-D7873112A053}" presName="box" presStyleLbl="node1" presStyleIdx="0" presStyleCnt="3" custLinFactNeighborX="-976" custLinFactNeighborY="-2262"/>
      <dgm:spPr/>
      <dgm:t>
        <a:bodyPr/>
        <a:lstStyle/>
        <a:p>
          <a:endParaRPr lang="tr-TR"/>
        </a:p>
      </dgm:t>
    </dgm:pt>
    <dgm:pt modelId="{2D6BCFFE-618D-44CB-8DAB-010B39076F7A}" type="pres">
      <dgm:prSet presAssocID="{F38E8703-4F66-42FA-B45B-D7873112A053}" presName="img"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22000" b="-22000"/>
          </a:stretch>
        </a:blipFill>
      </dgm:spPr>
    </dgm:pt>
    <dgm:pt modelId="{1F6CB8C1-9947-4359-86FB-EBFAE9E3F5DB}" type="pres">
      <dgm:prSet presAssocID="{F38E8703-4F66-42FA-B45B-D7873112A053}" presName="text" presStyleLbl="node1" presStyleIdx="0" presStyleCnt="3">
        <dgm:presLayoutVars>
          <dgm:bulletEnabled val="1"/>
        </dgm:presLayoutVars>
      </dgm:prSet>
      <dgm:spPr/>
      <dgm:t>
        <a:bodyPr/>
        <a:lstStyle/>
        <a:p>
          <a:endParaRPr lang="tr-TR"/>
        </a:p>
      </dgm:t>
    </dgm:pt>
    <dgm:pt modelId="{DAA569EE-DB78-44C0-819E-5A02B54EA85B}" type="pres">
      <dgm:prSet presAssocID="{CCDDE421-1188-47D3-B4B0-312A1526A7FF}" presName="spacer" presStyleCnt="0"/>
      <dgm:spPr/>
    </dgm:pt>
    <dgm:pt modelId="{F0259B7B-9948-401D-9BEA-DEDB159C4422}" type="pres">
      <dgm:prSet presAssocID="{CD7F70A5-C883-4712-83BD-980F3F5EA228}" presName="comp" presStyleCnt="0"/>
      <dgm:spPr/>
    </dgm:pt>
    <dgm:pt modelId="{0113ACDC-771E-4AED-B725-31642FD05E8E}" type="pres">
      <dgm:prSet presAssocID="{CD7F70A5-C883-4712-83BD-980F3F5EA228}" presName="box" presStyleLbl="node1" presStyleIdx="1" presStyleCnt="3" custLinFactNeighborY="-1844"/>
      <dgm:spPr/>
      <dgm:t>
        <a:bodyPr/>
        <a:lstStyle/>
        <a:p>
          <a:endParaRPr lang="tr-TR"/>
        </a:p>
      </dgm:t>
    </dgm:pt>
    <dgm:pt modelId="{3EECD500-8DF4-40D3-AD4E-A20F66831894}" type="pres">
      <dgm:prSet presAssocID="{CD7F70A5-C883-4712-83BD-980F3F5EA228}" presName="img"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t="-4000" b="-4000"/>
          </a:stretch>
        </a:blipFill>
      </dgm:spPr>
    </dgm:pt>
    <dgm:pt modelId="{572F47D0-1FE6-4E67-A6D4-F294EE5904CD}" type="pres">
      <dgm:prSet presAssocID="{CD7F70A5-C883-4712-83BD-980F3F5EA228}" presName="text" presStyleLbl="node1" presStyleIdx="1" presStyleCnt="3">
        <dgm:presLayoutVars>
          <dgm:bulletEnabled val="1"/>
        </dgm:presLayoutVars>
      </dgm:prSet>
      <dgm:spPr/>
      <dgm:t>
        <a:bodyPr/>
        <a:lstStyle/>
        <a:p>
          <a:endParaRPr lang="tr-TR"/>
        </a:p>
      </dgm:t>
    </dgm:pt>
    <dgm:pt modelId="{777189E2-D9E1-49B6-8BDD-9E9177ECCA47}" type="pres">
      <dgm:prSet presAssocID="{25A0806D-2F51-4E31-A77C-8B348D953B89}" presName="spacer" presStyleCnt="0"/>
      <dgm:spPr/>
    </dgm:pt>
    <dgm:pt modelId="{2D4F45CC-A40C-43AC-8D40-B920B9BE50CB}" type="pres">
      <dgm:prSet presAssocID="{E5E83729-022C-4BE6-BB57-77763345B03A}" presName="comp" presStyleCnt="0"/>
      <dgm:spPr/>
    </dgm:pt>
    <dgm:pt modelId="{D802CE4D-A5E4-4EC7-A3CF-1792C2E06294}" type="pres">
      <dgm:prSet presAssocID="{E5E83729-022C-4BE6-BB57-77763345B03A}" presName="box" presStyleLbl="node1" presStyleIdx="2" presStyleCnt="3"/>
      <dgm:spPr/>
      <dgm:t>
        <a:bodyPr/>
        <a:lstStyle/>
        <a:p>
          <a:endParaRPr lang="tr-TR"/>
        </a:p>
      </dgm:t>
    </dgm:pt>
    <dgm:pt modelId="{AF14D1F8-EB61-4384-955A-E61936A58EEC}" type="pres">
      <dgm:prSet presAssocID="{E5E83729-022C-4BE6-BB57-77763345B03A}" presName="img"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4000" b="-4000"/>
          </a:stretch>
        </a:blipFill>
      </dgm:spPr>
    </dgm:pt>
    <dgm:pt modelId="{E875822D-E9F8-4220-AB27-2485581262CC}" type="pres">
      <dgm:prSet presAssocID="{E5E83729-022C-4BE6-BB57-77763345B03A}" presName="text" presStyleLbl="node1" presStyleIdx="2" presStyleCnt="3">
        <dgm:presLayoutVars>
          <dgm:bulletEnabled val="1"/>
        </dgm:presLayoutVars>
      </dgm:prSet>
      <dgm:spPr/>
      <dgm:t>
        <a:bodyPr/>
        <a:lstStyle/>
        <a:p>
          <a:endParaRPr lang="tr-TR"/>
        </a:p>
      </dgm:t>
    </dgm:pt>
  </dgm:ptLst>
  <dgm:cxnLst>
    <dgm:cxn modelId="{FBE995D7-3BC8-4742-807E-A2EC7CFC838E}" type="presOf" srcId="{F38E8703-4F66-42FA-B45B-D7873112A053}" destId="{611A44F8-6959-45ED-8098-713BD92B600D}" srcOrd="0" destOrd="0" presId="urn:microsoft.com/office/officeart/2005/8/layout/vList4"/>
    <dgm:cxn modelId="{7AE2C222-3D5C-486E-8D4E-42F6F435C843}" type="presOf" srcId="{CD7F70A5-C883-4712-83BD-980F3F5EA228}" destId="{572F47D0-1FE6-4E67-A6D4-F294EE5904CD}" srcOrd="1" destOrd="0" presId="urn:microsoft.com/office/officeart/2005/8/layout/vList4"/>
    <dgm:cxn modelId="{4D1D66F6-8B7F-46FC-B01F-A4BBE637171B}" type="presOf" srcId="{F38E8703-4F66-42FA-B45B-D7873112A053}" destId="{1F6CB8C1-9947-4359-86FB-EBFAE9E3F5DB}" srcOrd="1" destOrd="0" presId="urn:microsoft.com/office/officeart/2005/8/layout/vList4"/>
    <dgm:cxn modelId="{B672FD66-2644-427E-81A8-D5A1BA7B744C}" type="presOf" srcId="{E5E83729-022C-4BE6-BB57-77763345B03A}" destId="{D802CE4D-A5E4-4EC7-A3CF-1792C2E06294}" srcOrd="0" destOrd="0" presId="urn:microsoft.com/office/officeart/2005/8/layout/vList4"/>
    <dgm:cxn modelId="{A39EE928-AC82-4E00-B77B-C2DE0EA0D159}" srcId="{2F386C8A-6B8A-4C2A-B0A5-A5909225D3C7}" destId="{F38E8703-4F66-42FA-B45B-D7873112A053}" srcOrd="0" destOrd="0" parTransId="{8FAE0946-8787-4F59-9695-E386FDA73415}" sibTransId="{CCDDE421-1188-47D3-B4B0-312A1526A7FF}"/>
    <dgm:cxn modelId="{8B8AC925-BC2E-4100-87E7-045CF68A4607}" type="presOf" srcId="{CD7F70A5-C883-4712-83BD-980F3F5EA228}" destId="{0113ACDC-771E-4AED-B725-31642FD05E8E}" srcOrd="0" destOrd="0" presId="urn:microsoft.com/office/officeart/2005/8/layout/vList4"/>
    <dgm:cxn modelId="{73048246-BE76-4947-BCBE-58DAB3326FA3}" type="presOf" srcId="{E5E83729-022C-4BE6-BB57-77763345B03A}" destId="{E875822D-E9F8-4220-AB27-2485581262CC}" srcOrd="1" destOrd="0" presId="urn:microsoft.com/office/officeart/2005/8/layout/vList4"/>
    <dgm:cxn modelId="{9A7E5A25-DF5D-4E63-920F-8E0C9CFB202E}" type="presOf" srcId="{2F386C8A-6B8A-4C2A-B0A5-A5909225D3C7}" destId="{B49D38CC-A992-498C-9584-B695380EF1BF}" srcOrd="0" destOrd="0" presId="urn:microsoft.com/office/officeart/2005/8/layout/vList4"/>
    <dgm:cxn modelId="{6B21129C-D0AC-4929-B840-F92CF423E04F}" srcId="{2F386C8A-6B8A-4C2A-B0A5-A5909225D3C7}" destId="{CD7F70A5-C883-4712-83BD-980F3F5EA228}" srcOrd="1" destOrd="0" parTransId="{45483197-5335-4665-A577-FC5BEB84E500}" sibTransId="{25A0806D-2F51-4E31-A77C-8B348D953B89}"/>
    <dgm:cxn modelId="{7A0A3D19-1C4B-4203-A9DD-E58D338D2920}" srcId="{2F386C8A-6B8A-4C2A-B0A5-A5909225D3C7}" destId="{E5E83729-022C-4BE6-BB57-77763345B03A}" srcOrd="2" destOrd="0" parTransId="{8751C3C5-1DE7-4586-B76B-989D23298EA5}" sibTransId="{8A0C8E76-518F-472A-A3AD-8FD2BD9BA75E}"/>
    <dgm:cxn modelId="{DA7274F8-6F64-4922-93D3-898EE725CE54}" type="presParOf" srcId="{B49D38CC-A992-498C-9584-B695380EF1BF}" destId="{275406DB-765C-48C3-BB65-E9CDE1573FC9}" srcOrd="0" destOrd="0" presId="urn:microsoft.com/office/officeart/2005/8/layout/vList4"/>
    <dgm:cxn modelId="{CAA5F518-3946-4877-B1EF-710CB3C72569}" type="presParOf" srcId="{275406DB-765C-48C3-BB65-E9CDE1573FC9}" destId="{611A44F8-6959-45ED-8098-713BD92B600D}" srcOrd="0" destOrd="0" presId="urn:microsoft.com/office/officeart/2005/8/layout/vList4"/>
    <dgm:cxn modelId="{BD2077A9-D47E-4C88-991F-A32659F81F5D}" type="presParOf" srcId="{275406DB-765C-48C3-BB65-E9CDE1573FC9}" destId="{2D6BCFFE-618D-44CB-8DAB-010B39076F7A}" srcOrd="1" destOrd="0" presId="urn:microsoft.com/office/officeart/2005/8/layout/vList4"/>
    <dgm:cxn modelId="{8889149D-1D11-4564-BC61-9D0F9E24C060}" type="presParOf" srcId="{275406DB-765C-48C3-BB65-E9CDE1573FC9}" destId="{1F6CB8C1-9947-4359-86FB-EBFAE9E3F5DB}" srcOrd="2" destOrd="0" presId="urn:microsoft.com/office/officeart/2005/8/layout/vList4"/>
    <dgm:cxn modelId="{2B1DCA0C-DB33-40D0-B046-FB0041130E75}" type="presParOf" srcId="{B49D38CC-A992-498C-9584-B695380EF1BF}" destId="{DAA569EE-DB78-44C0-819E-5A02B54EA85B}" srcOrd="1" destOrd="0" presId="urn:microsoft.com/office/officeart/2005/8/layout/vList4"/>
    <dgm:cxn modelId="{A0E36A0D-CFFB-41A0-849C-C6477F8C6415}" type="presParOf" srcId="{B49D38CC-A992-498C-9584-B695380EF1BF}" destId="{F0259B7B-9948-401D-9BEA-DEDB159C4422}" srcOrd="2" destOrd="0" presId="urn:microsoft.com/office/officeart/2005/8/layout/vList4"/>
    <dgm:cxn modelId="{B25D6592-BD20-40E9-B7C2-46AFBFD073E7}" type="presParOf" srcId="{F0259B7B-9948-401D-9BEA-DEDB159C4422}" destId="{0113ACDC-771E-4AED-B725-31642FD05E8E}" srcOrd="0" destOrd="0" presId="urn:microsoft.com/office/officeart/2005/8/layout/vList4"/>
    <dgm:cxn modelId="{92570A8F-8B15-4101-8681-EA43E55915C5}" type="presParOf" srcId="{F0259B7B-9948-401D-9BEA-DEDB159C4422}" destId="{3EECD500-8DF4-40D3-AD4E-A20F66831894}" srcOrd="1" destOrd="0" presId="urn:microsoft.com/office/officeart/2005/8/layout/vList4"/>
    <dgm:cxn modelId="{B72CCDBF-89DD-4F38-87E5-777F68B924B3}" type="presParOf" srcId="{F0259B7B-9948-401D-9BEA-DEDB159C4422}" destId="{572F47D0-1FE6-4E67-A6D4-F294EE5904CD}" srcOrd="2" destOrd="0" presId="urn:microsoft.com/office/officeart/2005/8/layout/vList4"/>
    <dgm:cxn modelId="{768BBFCC-022E-4257-AEFB-C62FF4D76521}" type="presParOf" srcId="{B49D38CC-A992-498C-9584-B695380EF1BF}" destId="{777189E2-D9E1-49B6-8BDD-9E9177ECCA47}" srcOrd="3" destOrd="0" presId="urn:microsoft.com/office/officeart/2005/8/layout/vList4"/>
    <dgm:cxn modelId="{6ED0B711-7927-4685-9ED5-92884861C27B}" type="presParOf" srcId="{B49D38CC-A992-498C-9584-B695380EF1BF}" destId="{2D4F45CC-A40C-43AC-8D40-B920B9BE50CB}" srcOrd="4" destOrd="0" presId="urn:microsoft.com/office/officeart/2005/8/layout/vList4"/>
    <dgm:cxn modelId="{73CD75A3-3509-4B3D-87C2-E26435695E8B}" type="presParOf" srcId="{2D4F45CC-A40C-43AC-8D40-B920B9BE50CB}" destId="{D802CE4D-A5E4-4EC7-A3CF-1792C2E06294}" srcOrd="0" destOrd="0" presId="urn:microsoft.com/office/officeart/2005/8/layout/vList4"/>
    <dgm:cxn modelId="{E568CF70-E823-41D6-995B-80D232B92E30}" type="presParOf" srcId="{2D4F45CC-A40C-43AC-8D40-B920B9BE50CB}" destId="{AF14D1F8-EB61-4384-955A-E61936A58EEC}" srcOrd="1" destOrd="0" presId="urn:microsoft.com/office/officeart/2005/8/layout/vList4"/>
    <dgm:cxn modelId="{2414F38D-BA71-4D1C-8799-1D9E02FBED97}" type="presParOf" srcId="{2D4F45CC-A40C-43AC-8D40-B920B9BE50CB}" destId="{E875822D-E9F8-4220-AB27-2485581262CC}" srcOrd="2" destOrd="0" presId="urn:microsoft.com/office/officeart/2005/8/layout/vList4"/>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F386C8A-6B8A-4C2A-B0A5-A5909225D3C7}" type="doc">
      <dgm:prSet loTypeId="urn:microsoft.com/office/officeart/2005/8/layout/vList4" loCatId="list" qsTypeId="urn:microsoft.com/office/officeart/2005/8/quickstyle/simple3" qsCatId="simple" csTypeId="urn:microsoft.com/office/officeart/2005/8/colors/accent1_2" csCatId="accent1" phldr="1"/>
      <dgm:spPr/>
      <dgm:t>
        <a:bodyPr/>
        <a:lstStyle/>
        <a:p>
          <a:endParaRPr lang="tr-TR"/>
        </a:p>
      </dgm:t>
    </dgm:pt>
    <dgm:pt modelId="{F38E8703-4F66-42FA-B45B-D7873112A053}">
      <dgm:prSet phldrT="[Metin]"/>
      <dgm:spPr/>
      <dgm:t>
        <a:bodyPr/>
        <a:lstStyle/>
        <a:p>
          <a:pPr algn="just"/>
          <a:r>
            <a:rPr lang="tr-TR" dirty="0" smtClean="0"/>
            <a:t>Projede yer almayan harcamaları proje bütçesinden gerçekleştirmek</a:t>
          </a:r>
          <a:endParaRPr lang="tr-TR" dirty="0"/>
        </a:p>
      </dgm:t>
    </dgm:pt>
    <dgm:pt modelId="{8FAE0946-8787-4F59-9695-E386FDA73415}" type="parTrans" cxnId="{A39EE928-AC82-4E00-B77B-C2DE0EA0D159}">
      <dgm:prSet/>
      <dgm:spPr/>
      <dgm:t>
        <a:bodyPr/>
        <a:lstStyle/>
        <a:p>
          <a:endParaRPr lang="tr-TR"/>
        </a:p>
      </dgm:t>
    </dgm:pt>
    <dgm:pt modelId="{CCDDE421-1188-47D3-B4B0-312A1526A7FF}" type="sibTrans" cxnId="{A39EE928-AC82-4E00-B77B-C2DE0EA0D159}">
      <dgm:prSet/>
      <dgm:spPr/>
      <dgm:t>
        <a:bodyPr/>
        <a:lstStyle/>
        <a:p>
          <a:endParaRPr lang="tr-TR"/>
        </a:p>
      </dgm:t>
    </dgm:pt>
    <dgm:pt modelId="{CD7F70A5-C883-4712-83BD-980F3F5EA228}">
      <dgm:prSet phldrT="[Metin]"/>
      <dgm:spPr/>
      <dgm:t>
        <a:bodyPr/>
        <a:lstStyle/>
        <a:p>
          <a:pPr algn="just"/>
          <a:r>
            <a:rPr lang="tr-TR" dirty="0" smtClean="0"/>
            <a:t>Proje</a:t>
          </a:r>
          <a:r>
            <a:rPr lang="tr-TR" baseline="0" dirty="0" smtClean="0"/>
            <a:t> faydalanıcısının projenin hedeflerine ulaşmadaki isteksizliği veya yetersizliği. Bunun sonucunda bazı </a:t>
          </a:r>
          <a:r>
            <a:rPr lang="tr-TR" baseline="0" dirty="0" smtClean="0">
              <a:solidFill>
                <a:srgbClr val="FF0000"/>
              </a:solidFill>
            </a:rPr>
            <a:t>faaliyetlerin eksik kalması </a:t>
          </a:r>
          <a:r>
            <a:rPr lang="tr-TR" baseline="0" dirty="0" smtClean="0"/>
            <a:t>veya zamanında yapılmaması </a:t>
          </a:r>
          <a:endParaRPr lang="tr-TR" dirty="0"/>
        </a:p>
      </dgm:t>
    </dgm:pt>
    <dgm:pt modelId="{45483197-5335-4665-A577-FC5BEB84E500}" type="parTrans" cxnId="{6B21129C-D0AC-4929-B840-F92CF423E04F}">
      <dgm:prSet/>
      <dgm:spPr/>
      <dgm:t>
        <a:bodyPr/>
        <a:lstStyle/>
        <a:p>
          <a:endParaRPr lang="tr-TR"/>
        </a:p>
      </dgm:t>
    </dgm:pt>
    <dgm:pt modelId="{25A0806D-2F51-4E31-A77C-8B348D953B89}" type="sibTrans" cxnId="{6B21129C-D0AC-4929-B840-F92CF423E04F}">
      <dgm:prSet/>
      <dgm:spPr/>
      <dgm:t>
        <a:bodyPr/>
        <a:lstStyle/>
        <a:p>
          <a:endParaRPr lang="tr-TR"/>
        </a:p>
      </dgm:t>
    </dgm:pt>
    <dgm:pt modelId="{E5E83729-022C-4BE6-BB57-77763345B03A}">
      <dgm:prSet phldrT="[Metin]"/>
      <dgm:spPr/>
      <dgm:t>
        <a:bodyPr/>
        <a:lstStyle/>
        <a:p>
          <a:pPr algn="just"/>
          <a:r>
            <a:rPr lang="tr-TR" dirty="0" smtClean="0"/>
            <a:t>Proje aktivitlerini zamanında (ara dönem/nihai)  bitirememek</a:t>
          </a:r>
          <a:endParaRPr lang="tr-TR" dirty="0"/>
        </a:p>
      </dgm:t>
    </dgm:pt>
    <dgm:pt modelId="{8751C3C5-1DE7-4586-B76B-989D23298EA5}" type="parTrans" cxnId="{7A0A3D19-1C4B-4203-A9DD-E58D338D2920}">
      <dgm:prSet/>
      <dgm:spPr/>
      <dgm:t>
        <a:bodyPr/>
        <a:lstStyle/>
        <a:p>
          <a:endParaRPr lang="tr-TR"/>
        </a:p>
      </dgm:t>
    </dgm:pt>
    <dgm:pt modelId="{8A0C8E76-518F-472A-A3AD-8FD2BD9BA75E}" type="sibTrans" cxnId="{7A0A3D19-1C4B-4203-A9DD-E58D338D2920}">
      <dgm:prSet/>
      <dgm:spPr/>
      <dgm:t>
        <a:bodyPr/>
        <a:lstStyle/>
        <a:p>
          <a:endParaRPr lang="tr-TR"/>
        </a:p>
      </dgm:t>
    </dgm:pt>
    <dgm:pt modelId="{B49D38CC-A992-498C-9584-B695380EF1BF}" type="pres">
      <dgm:prSet presAssocID="{2F386C8A-6B8A-4C2A-B0A5-A5909225D3C7}" presName="linear" presStyleCnt="0">
        <dgm:presLayoutVars>
          <dgm:dir/>
          <dgm:resizeHandles val="exact"/>
        </dgm:presLayoutVars>
      </dgm:prSet>
      <dgm:spPr/>
      <dgm:t>
        <a:bodyPr/>
        <a:lstStyle/>
        <a:p>
          <a:endParaRPr lang="en-US"/>
        </a:p>
      </dgm:t>
    </dgm:pt>
    <dgm:pt modelId="{275406DB-765C-48C3-BB65-E9CDE1573FC9}" type="pres">
      <dgm:prSet presAssocID="{F38E8703-4F66-42FA-B45B-D7873112A053}" presName="comp" presStyleCnt="0"/>
      <dgm:spPr/>
    </dgm:pt>
    <dgm:pt modelId="{611A44F8-6959-45ED-8098-713BD92B600D}" type="pres">
      <dgm:prSet presAssocID="{F38E8703-4F66-42FA-B45B-D7873112A053}" presName="box" presStyleLbl="node1" presStyleIdx="0" presStyleCnt="3" custLinFactNeighborX="-12356" custLinFactNeighborY="-1051"/>
      <dgm:spPr/>
      <dgm:t>
        <a:bodyPr/>
        <a:lstStyle/>
        <a:p>
          <a:endParaRPr lang="tr-TR"/>
        </a:p>
      </dgm:t>
    </dgm:pt>
    <dgm:pt modelId="{2D6BCFFE-618D-44CB-8DAB-010B39076F7A}" type="pres">
      <dgm:prSet presAssocID="{F38E8703-4F66-42FA-B45B-D7873112A053}" presName="img"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dgm:spPr>
      <dgm:t>
        <a:bodyPr/>
        <a:lstStyle/>
        <a:p>
          <a:endParaRPr lang="en-US"/>
        </a:p>
      </dgm:t>
    </dgm:pt>
    <dgm:pt modelId="{1F6CB8C1-9947-4359-86FB-EBFAE9E3F5DB}" type="pres">
      <dgm:prSet presAssocID="{F38E8703-4F66-42FA-B45B-D7873112A053}" presName="text" presStyleLbl="node1" presStyleIdx="0" presStyleCnt="3">
        <dgm:presLayoutVars>
          <dgm:bulletEnabled val="1"/>
        </dgm:presLayoutVars>
      </dgm:prSet>
      <dgm:spPr/>
      <dgm:t>
        <a:bodyPr/>
        <a:lstStyle/>
        <a:p>
          <a:endParaRPr lang="tr-TR"/>
        </a:p>
      </dgm:t>
    </dgm:pt>
    <dgm:pt modelId="{DAA569EE-DB78-44C0-819E-5A02B54EA85B}" type="pres">
      <dgm:prSet presAssocID="{CCDDE421-1188-47D3-B4B0-312A1526A7FF}" presName="spacer" presStyleCnt="0"/>
      <dgm:spPr/>
    </dgm:pt>
    <dgm:pt modelId="{F0259B7B-9948-401D-9BEA-DEDB159C4422}" type="pres">
      <dgm:prSet presAssocID="{CD7F70A5-C883-4712-83BD-980F3F5EA228}" presName="comp" presStyleCnt="0"/>
      <dgm:spPr/>
    </dgm:pt>
    <dgm:pt modelId="{0113ACDC-771E-4AED-B725-31642FD05E8E}" type="pres">
      <dgm:prSet presAssocID="{CD7F70A5-C883-4712-83BD-980F3F5EA228}" presName="box" presStyleLbl="node1" presStyleIdx="1" presStyleCnt="3" custLinFactNeighborX="-2547" custLinFactNeighborY="-1844"/>
      <dgm:spPr/>
      <dgm:t>
        <a:bodyPr/>
        <a:lstStyle/>
        <a:p>
          <a:endParaRPr lang="tr-TR"/>
        </a:p>
      </dgm:t>
    </dgm:pt>
    <dgm:pt modelId="{3EECD500-8DF4-40D3-AD4E-A20F66831894}" type="pres">
      <dgm:prSet presAssocID="{CD7F70A5-C883-4712-83BD-980F3F5EA228}" presName="img"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6000" b="-6000"/>
          </a:stretch>
        </a:blipFill>
      </dgm:spPr>
    </dgm:pt>
    <dgm:pt modelId="{572F47D0-1FE6-4E67-A6D4-F294EE5904CD}" type="pres">
      <dgm:prSet presAssocID="{CD7F70A5-C883-4712-83BD-980F3F5EA228}" presName="text" presStyleLbl="node1" presStyleIdx="1" presStyleCnt="3">
        <dgm:presLayoutVars>
          <dgm:bulletEnabled val="1"/>
        </dgm:presLayoutVars>
      </dgm:prSet>
      <dgm:spPr/>
      <dgm:t>
        <a:bodyPr/>
        <a:lstStyle/>
        <a:p>
          <a:endParaRPr lang="tr-TR"/>
        </a:p>
      </dgm:t>
    </dgm:pt>
    <dgm:pt modelId="{777189E2-D9E1-49B6-8BDD-9E9177ECCA47}" type="pres">
      <dgm:prSet presAssocID="{25A0806D-2F51-4E31-A77C-8B348D953B89}" presName="spacer" presStyleCnt="0"/>
      <dgm:spPr/>
    </dgm:pt>
    <dgm:pt modelId="{2D4F45CC-A40C-43AC-8D40-B920B9BE50CB}" type="pres">
      <dgm:prSet presAssocID="{E5E83729-022C-4BE6-BB57-77763345B03A}" presName="comp" presStyleCnt="0"/>
      <dgm:spPr/>
    </dgm:pt>
    <dgm:pt modelId="{D802CE4D-A5E4-4EC7-A3CF-1792C2E06294}" type="pres">
      <dgm:prSet presAssocID="{E5E83729-022C-4BE6-BB57-77763345B03A}" presName="box" presStyleLbl="node1" presStyleIdx="2" presStyleCnt="3"/>
      <dgm:spPr/>
      <dgm:t>
        <a:bodyPr/>
        <a:lstStyle/>
        <a:p>
          <a:endParaRPr lang="tr-TR"/>
        </a:p>
      </dgm:t>
    </dgm:pt>
    <dgm:pt modelId="{AF14D1F8-EB61-4384-955A-E61936A58EEC}" type="pres">
      <dgm:prSet presAssocID="{E5E83729-022C-4BE6-BB57-77763345B03A}"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28000" b="-28000"/>
          </a:stretch>
        </a:blipFill>
      </dgm:spPr>
    </dgm:pt>
    <dgm:pt modelId="{E875822D-E9F8-4220-AB27-2485581262CC}" type="pres">
      <dgm:prSet presAssocID="{E5E83729-022C-4BE6-BB57-77763345B03A}" presName="text" presStyleLbl="node1" presStyleIdx="2" presStyleCnt="3">
        <dgm:presLayoutVars>
          <dgm:bulletEnabled val="1"/>
        </dgm:presLayoutVars>
      </dgm:prSet>
      <dgm:spPr/>
      <dgm:t>
        <a:bodyPr/>
        <a:lstStyle/>
        <a:p>
          <a:endParaRPr lang="tr-TR"/>
        </a:p>
      </dgm:t>
    </dgm:pt>
  </dgm:ptLst>
  <dgm:cxnLst>
    <dgm:cxn modelId="{B9407656-FB7D-4805-9051-3FE4142BCC67}" type="presOf" srcId="{E5E83729-022C-4BE6-BB57-77763345B03A}" destId="{E875822D-E9F8-4220-AB27-2485581262CC}" srcOrd="1" destOrd="0" presId="urn:microsoft.com/office/officeart/2005/8/layout/vList4"/>
    <dgm:cxn modelId="{0C824ACA-269A-41E5-B356-D9C0EA620D96}" type="presOf" srcId="{CD7F70A5-C883-4712-83BD-980F3F5EA228}" destId="{0113ACDC-771E-4AED-B725-31642FD05E8E}" srcOrd="0" destOrd="0" presId="urn:microsoft.com/office/officeart/2005/8/layout/vList4"/>
    <dgm:cxn modelId="{AA554157-A986-4B0B-9A60-0ED94692B461}" type="presOf" srcId="{F38E8703-4F66-42FA-B45B-D7873112A053}" destId="{1F6CB8C1-9947-4359-86FB-EBFAE9E3F5DB}" srcOrd="1" destOrd="0" presId="urn:microsoft.com/office/officeart/2005/8/layout/vList4"/>
    <dgm:cxn modelId="{A39EE928-AC82-4E00-B77B-C2DE0EA0D159}" srcId="{2F386C8A-6B8A-4C2A-B0A5-A5909225D3C7}" destId="{F38E8703-4F66-42FA-B45B-D7873112A053}" srcOrd="0" destOrd="0" parTransId="{8FAE0946-8787-4F59-9695-E386FDA73415}" sibTransId="{CCDDE421-1188-47D3-B4B0-312A1526A7FF}"/>
    <dgm:cxn modelId="{C6F5A310-9BCA-4443-8894-C6FC6D442A41}" type="presOf" srcId="{E5E83729-022C-4BE6-BB57-77763345B03A}" destId="{D802CE4D-A5E4-4EC7-A3CF-1792C2E06294}" srcOrd="0" destOrd="0" presId="urn:microsoft.com/office/officeart/2005/8/layout/vList4"/>
    <dgm:cxn modelId="{4DAD7946-2059-4FDC-B791-C7A6F22DDA4E}" type="presOf" srcId="{F38E8703-4F66-42FA-B45B-D7873112A053}" destId="{611A44F8-6959-45ED-8098-713BD92B600D}" srcOrd="0" destOrd="0" presId="urn:microsoft.com/office/officeart/2005/8/layout/vList4"/>
    <dgm:cxn modelId="{0530968F-9F44-4DE6-9C0E-06349DC4F7B7}" type="presOf" srcId="{2F386C8A-6B8A-4C2A-B0A5-A5909225D3C7}" destId="{B49D38CC-A992-498C-9584-B695380EF1BF}" srcOrd="0" destOrd="0" presId="urn:microsoft.com/office/officeart/2005/8/layout/vList4"/>
    <dgm:cxn modelId="{F66C0E38-7812-4554-A992-E3B52B5BCF5D}" type="presOf" srcId="{CD7F70A5-C883-4712-83BD-980F3F5EA228}" destId="{572F47D0-1FE6-4E67-A6D4-F294EE5904CD}" srcOrd="1" destOrd="0" presId="urn:microsoft.com/office/officeart/2005/8/layout/vList4"/>
    <dgm:cxn modelId="{6B21129C-D0AC-4929-B840-F92CF423E04F}" srcId="{2F386C8A-6B8A-4C2A-B0A5-A5909225D3C7}" destId="{CD7F70A5-C883-4712-83BD-980F3F5EA228}" srcOrd="1" destOrd="0" parTransId="{45483197-5335-4665-A577-FC5BEB84E500}" sibTransId="{25A0806D-2F51-4E31-A77C-8B348D953B89}"/>
    <dgm:cxn modelId="{7A0A3D19-1C4B-4203-A9DD-E58D338D2920}" srcId="{2F386C8A-6B8A-4C2A-B0A5-A5909225D3C7}" destId="{E5E83729-022C-4BE6-BB57-77763345B03A}" srcOrd="2" destOrd="0" parTransId="{8751C3C5-1DE7-4586-B76B-989D23298EA5}" sibTransId="{8A0C8E76-518F-472A-A3AD-8FD2BD9BA75E}"/>
    <dgm:cxn modelId="{1022F98A-23B9-488E-95D4-DE8193FF1F48}" type="presParOf" srcId="{B49D38CC-A992-498C-9584-B695380EF1BF}" destId="{275406DB-765C-48C3-BB65-E9CDE1573FC9}" srcOrd="0" destOrd="0" presId="urn:microsoft.com/office/officeart/2005/8/layout/vList4"/>
    <dgm:cxn modelId="{03BEF9A6-13AA-477E-9CC9-54000F096140}" type="presParOf" srcId="{275406DB-765C-48C3-BB65-E9CDE1573FC9}" destId="{611A44F8-6959-45ED-8098-713BD92B600D}" srcOrd="0" destOrd="0" presId="urn:microsoft.com/office/officeart/2005/8/layout/vList4"/>
    <dgm:cxn modelId="{F004498A-173F-49EA-932A-12B75BA0133D}" type="presParOf" srcId="{275406DB-765C-48C3-BB65-E9CDE1573FC9}" destId="{2D6BCFFE-618D-44CB-8DAB-010B39076F7A}" srcOrd="1" destOrd="0" presId="urn:microsoft.com/office/officeart/2005/8/layout/vList4"/>
    <dgm:cxn modelId="{853CCFCD-70AE-4F7B-94D7-A383B5441900}" type="presParOf" srcId="{275406DB-765C-48C3-BB65-E9CDE1573FC9}" destId="{1F6CB8C1-9947-4359-86FB-EBFAE9E3F5DB}" srcOrd="2" destOrd="0" presId="urn:microsoft.com/office/officeart/2005/8/layout/vList4"/>
    <dgm:cxn modelId="{8A2E8C1C-1757-42F4-A4FF-2BBBC1CFB6F4}" type="presParOf" srcId="{B49D38CC-A992-498C-9584-B695380EF1BF}" destId="{DAA569EE-DB78-44C0-819E-5A02B54EA85B}" srcOrd="1" destOrd="0" presId="urn:microsoft.com/office/officeart/2005/8/layout/vList4"/>
    <dgm:cxn modelId="{BD3F2A7D-A9D5-4C0F-85C2-A72C65C0AC1F}" type="presParOf" srcId="{B49D38CC-A992-498C-9584-B695380EF1BF}" destId="{F0259B7B-9948-401D-9BEA-DEDB159C4422}" srcOrd="2" destOrd="0" presId="urn:microsoft.com/office/officeart/2005/8/layout/vList4"/>
    <dgm:cxn modelId="{BE6C2F81-71B0-4A54-92FB-FEB2E1B1E97F}" type="presParOf" srcId="{F0259B7B-9948-401D-9BEA-DEDB159C4422}" destId="{0113ACDC-771E-4AED-B725-31642FD05E8E}" srcOrd="0" destOrd="0" presId="urn:microsoft.com/office/officeart/2005/8/layout/vList4"/>
    <dgm:cxn modelId="{3831131B-838A-4D59-9DE0-5E05E8781B31}" type="presParOf" srcId="{F0259B7B-9948-401D-9BEA-DEDB159C4422}" destId="{3EECD500-8DF4-40D3-AD4E-A20F66831894}" srcOrd="1" destOrd="0" presId="urn:microsoft.com/office/officeart/2005/8/layout/vList4"/>
    <dgm:cxn modelId="{B76CCAD6-EF17-4FE3-BFE4-F616F5910D98}" type="presParOf" srcId="{F0259B7B-9948-401D-9BEA-DEDB159C4422}" destId="{572F47D0-1FE6-4E67-A6D4-F294EE5904CD}" srcOrd="2" destOrd="0" presId="urn:microsoft.com/office/officeart/2005/8/layout/vList4"/>
    <dgm:cxn modelId="{5C1A8F5E-1CE3-4A6C-BB1F-CCF0035B6754}" type="presParOf" srcId="{B49D38CC-A992-498C-9584-B695380EF1BF}" destId="{777189E2-D9E1-49B6-8BDD-9E9177ECCA47}" srcOrd="3" destOrd="0" presId="urn:microsoft.com/office/officeart/2005/8/layout/vList4"/>
    <dgm:cxn modelId="{4027C86D-7A2A-4110-97D4-C5935AFC363A}" type="presParOf" srcId="{B49D38CC-A992-498C-9584-B695380EF1BF}" destId="{2D4F45CC-A40C-43AC-8D40-B920B9BE50CB}" srcOrd="4" destOrd="0" presId="urn:microsoft.com/office/officeart/2005/8/layout/vList4"/>
    <dgm:cxn modelId="{1E5FB537-18D1-47E0-B105-707E642A1F6A}" type="presParOf" srcId="{2D4F45CC-A40C-43AC-8D40-B920B9BE50CB}" destId="{D802CE4D-A5E4-4EC7-A3CF-1792C2E06294}" srcOrd="0" destOrd="0" presId="urn:microsoft.com/office/officeart/2005/8/layout/vList4"/>
    <dgm:cxn modelId="{F6303669-BAA6-49A5-90FE-C910CC555283}" type="presParOf" srcId="{2D4F45CC-A40C-43AC-8D40-B920B9BE50CB}" destId="{AF14D1F8-EB61-4384-955A-E61936A58EEC}" srcOrd="1" destOrd="0" presId="urn:microsoft.com/office/officeart/2005/8/layout/vList4"/>
    <dgm:cxn modelId="{33EBFF78-C3EF-4B9B-AF62-5F22011D6E42}" type="presParOf" srcId="{2D4F45CC-A40C-43AC-8D40-B920B9BE50CB}" destId="{E875822D-E9F8-4220-AB27-2485581262CC}" srcOrd="2" destOrd="0" presId="urn:microsoft.com/office/officeart/2005/8/layout/vList4"/>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F386C8A-6B8A-4C2A-B0A5-A5909225D3C7}" type="doc">
      <dgm:prSet loTypeId="urn:microsoft.com/office/officeart/2005/8/layout/vList4" loCatId="list" qsTypeId="urn:microsoft.com/office/officeart/2005/8/quickstyle/simple3" qsCatId="simple" csTypeId="urn:microsoft.com/office/officeart/2005/8/colors/accent1_2" csCatId="accent1" phldr="1"/>
      <dgm:spPr/>
      <dgm:t>
        <a:bodyPr/>
        <a:lstStyle/>
        <a:p>
          <a:endParaRPr lang="tr-TR"/>
        </a:p>
      </dgm:t>
    </dgm:pt>
    <dgm:pt modelId="{F38E8703-4F66-42FA-B45B-D7873112A053}">
      <dgm:prSet phldrT="[Metin]"/>
      <dgm:spPr/>
      <dgm:t>
        <a:bodyPr/>
        <a:lstStyle/>
        <a:p>
          <a:r>
            <a:rPr lang="tr-TR" dirty="0" smtClean="0"/>
            <a:t>İzleme veya  denetime engel olmak</a:t>
          </a:r>
          <a:endParaRPr lang="tr-TR" dirty="0"/>
        </a:p>
      </dgm:t>
    </dgm:pt>
    <dgm:pt modelId="{8FAE0946-8787-4F59-9695-E386FDA73415}" type="parTrans" cxnId="{A39EE928-AC82-4E00-B77B-C2DE0EA0D159}">
      <dgm:prSet/>
      <dgm:spPr/>
      <dgm:t>
        <a:bodyPr/>
        <a:lstStyle/>
        <a:p>
          <a:endParaRPr lang="tr-TR"/>
        </a:p>
      </dgm:t>
    </dgm:pt>
    <dgm:pt modelId="{CCDDE421-1188-47D3-B4B0-312A1526A7FF}" type="sibTrans" cxnId="{A39EE928-AC82-4E00-B77B-C2DE0EA0D159}">
      <dgm:prSet/>
      <dgm:spPr/>
      <dgm:t>
        <a:bodyPr/>
        <a:lstStyle/>
        <a:p>
          <a:endParaRPr lang="tr-TR"/>
        </a:p>
      </dgm:t>
    </dgm:pt>
    <dgm:pt modelId="{CD7F70A5-C883-4712-83BD-980F3F5EA228}">
      <dgm:prSet phldrT="[Metin]"/>
      <dgm:spPr/>
      <dgm:t>
        <a:bodyPr/>
        <a:lstStyle/>
        <a:p>
          <a:r>
            <a:rPr lang="tr-TR" dirty="0" smtClean="0"/>
            <a:t>Mükerrer muhasebeleştirme/muhasebe kayıtlarına eksik yada yanlış bilgi girişi</a:t>
          </a:r>
          <a:endParaRPr lang="tr-TR" dirty="0"/>
        </a:p>
      </dgm:t>
    </dgm:pt>
    <dgm:pt modelId="{45483197-5335-4665-A577-FC5BEB84E500}" type="parTrans" cxnId="{6B21129C-D0AC-4929-B840-F92CF423E04F}">
      <dgm:prSet/>
      <dgm:spPr/>
      <dgm:t>
        <a:bodyPr/>
        <a:lstStyle/>
        <a:p>
          <a:endParaRPr lang="tr-TR"/>
        </a:p>
      </dgm:t>
    </dgm:pt>
    <dgm:pt modelId="{25A0806D-2F51-4E31-A77C-8B348D953B89}" type="sibTrans" cxnId="{6B21129C-D0AC-4929-B840-F92CF423E04F}">
      <dgm:prSet/>
      <dgm:spPr/>
      <dgm:t>
        <a:bodyPr/>
        <a:lstStyle/>
        <a:p>
          <a:endParaRPr lang="tr-TR"/>
        </a:p>
      </dgm:t>
    </dgm:pt>
    <dgm:pt modelId="{E5E83729-022C-4BE6-BB57-77763345B03A}">
      <dgm:prSet phldrT="[Metin]"/>
      <dgm:spPr/>
      <dgm:t>
        <a:bodyPr/>
        <a:lstStyle/>
        <a:p>
          <a:r>
            <a:rPr lang="tr-TR" dirty="0" smtClean="0"/>
            <a:t>Bir mal/ hizmet/ yapım işini iki defa fonlama. </a:t>
          </a:r>
          <a:endParaRPr lang="tr-TR" dirty="0"/>
        </a:p>
      </dgm:t>
    </dgm:pt>
    <dgm:pt modelId="{8751C3C5-1DE7-4586-B76B-989D23298EA5}" type="parTrans" cxnId="{7A0A3D19-1C4B-4203-A9DD-E58D338D2920}">
      <dgm:prSet/>
      <dgm:spPr/>
      <dgm:t>
        <a:bodyPr/>
        <a:lstStyle/>
        <a:p>
          <a:endParaRPr lang="tr-TR"/>
        </a:p>
      </dgm:t>
    </dgm:pt>
    <dgm:pt modelId="{8A0C8E76-518F-472A-A3AD-8FD2BD9BA75E}" type="sibTrans" cxnId="{7A0A3D19-1C4B-4203-A9DD-E58D338D2920}">
      <dgm:prSet/>
      <dgm:spPr/>
      <dgm:t>
        <a:bodyPr/>
        <a:lstStyle/>
        <a:p>
          <a:endParaRPr lang="tr-TR"/>
        </a:p>
      </dgm:t>
    </dgm:pt>
    <dgm:pt modelId="{B49D38CC-A992-498C-9584-B695380EF1BF}" type="pres">
      <dgm:prSet presAssocID="{2F386C8A-6B8A-4C2A-B0A5-A5909225D3C7}" presName="linear" presStyleCnt="0">
        <dgm:presLayoutVars>
          <dgm:dir/>
          <dgm:resizeHandles val="exact"/>
        </dgm:presLayoutVars>
      </dgm:prSet>
      <dgm:spPr/>
      <dgm:t>
        <a:bodyPr/>
        <a:lstStyle/>
        <a:p>
          <a:endParaRPr lang="en-US"/>
        </a:p>
      </dgm:t>
    </dgm:pt>
    <dgm:pt modelId="{275406DB-765C-48C3-BB65-E9CDE1573FC9}" type="pres">
      <dgm:prSet presAssocID="{F38E8703-4F66-42FA-B45B-D7873112A053}" presName="comp" presStyleCnt="0"/>
      <dgm:spPr/>
    </dgm:pt>
    <dgm:pt modelId="{611A44F8-6959-45ED-8098-713BD92B600D}" type="pres">
      <dgm:prSet presAssocID="{F38E8703-4F66-42FA-B45B-D7873112A053}" presName="box" presStyleLbl="node1" presStyleIdx="0" presStyleCnt="3" custLinFactNeighborX="-976" custLinFactNeighborY="-2262"/>
      <dgm:spPr/>
      <dgm:t>
        <a:bodyPr/>
        <a:lstStyle/>
        <a:p>
          <a:endParaRPr lang="tr-TR"/>
        </a:p>
      </dgm:t>
    </dgm:pt>
    <dgm:pt modelId="{2D6BCFFE-618D-44CB-8DAB-010B39076F7A}" type="pres">
      <dgm:prSet presAssocID="{F38E8703-4F66-42FA-B45B-D7873112A053}" presName="img"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52000" b="-52000"/>
          </a:stretch>
        </a:blipFill>
      </dgm:spPr>
      <dgm:t>
        <a:bodyPr/>
        <a:lstStyle/>
        <a:p>
          <a:endParaRPr lang="en-US"/>
        </a:p>
      </dgm:t>
    </dgm:pt>
    <dgm:pt modelId="{1F6CB8C1-9947-4359-86FB-EBFAE9E3F5DB}" type="pres">
      <dgm:prSet presAssocID="{F38E8703-4F66-42FA-B45B-D7873112A053}" presName="text" presStyleLbl="node1" presStyleIdx="0" presStyleCnt="3">
        <dgm:presLayoutVars>
          <dgm:bulletEnabled val="1"/>
        </dgm:presLayoutVars>
      </dgm:prSet>
      <dgm:spPr/>
      <dgm:t>
        <a:bodyPr/>
        <a:lstStyle/>
        <a:p>
          <a:endParaRPr lang="tr-TR"/>
        </a:p>
      </dgm:t>
    </dgm:pt>
    <dgm:pt modelId="{DAA569EE-DB78-44C0-819E-5A02B54EA85B}" type="pres">
      <dgm:prSet presAssocID="{CCDDE421-1188-47D3-B4B0-312A1526A7FF}" presName="spacer" presStyleCnt="0"/>
      <dgm:spPr/>
    </dgm:pt>
    <dgm:pt modelId="{F0259B7B-9948-401D-9BEA-DEDB159C4422}" type="pres">
      <dgm:prSet presAssocID="{CD7F70A5-C883-4712-83BD-980F3F5EA228}" presName="comp" presStyleCnt="0"/>
      <dgm:spPr/>
    </dgm:pt>
    <dgm:pt modelId="{0113ACDC-771E-4AED-B725-31642FD05E8E}" type="pres">
      <dgm:prSet presAssocID="{CD7F70A5-C883-4712-83BD-980F3F5EA228}" presName="box" presStyleLbl="node1" presStyleIdx="1" presStyleCnt="3" custLinFactNeighborY="-1844"/>
      <dgm:spPr/>
      <dgm:t>
        <a:bodyPr/>
        <a:lstStyle/>
        <a:p>
          <a:endParaRPr lang="tr-TR"/>
        </a:p>
      </dgm:t>
    </dgm:pt>
    <dgm:pt modelId="{3EECD500-8DF4-40D3-AD4E-A20F66831894}" type="pres">
      <dgm:prSet presAssocID="{CD7F70A5-C883-4712-83BD-980F3F5EA228}" presName="img"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9000" r="-29000"/>
          </a:stretch>
        </a:blipFill>
      </dgm:spPr>
      <dgm:t>
        <a:bodyPr/>
        <a:lstStyle/>
        <a:p>
          <a:endParaRPr lang="en-US"/>
        </a:p>
      </dgm:t>
    </dgm:pt>
    <dgm:pt modelId="{572F47D0-1FE6-4E67-A6D4-F294EE5904CD}" type="pres">
      <dgm:prSet presAssocID="{CD7F70A5-C883-4712-83BD-980F3F5EA228}" presName="text" presStyleLbl="node1" presStyleIdx="1" presStyleCnt="3">
        <dgm:presLayoutVars>
          <dgm:bulletEnabled val="1"/>
        </dgm:presLayoutVars>
      </dgm:prSet>
      <dgm:spPr/>
      <dgm:t>
        <a:bodyPr/>
        <a:lstStyle/>
        <a:p>
          <a:endParaRPr lang="tr-TR"/>
        </a:p>
      </dgm:t>
    </dgm:pt>
    <dgm:pt modelId="{777189E2-D9E1-49B6-8BDD-9E9177ECCA47}" type="pres">
      <dgm:prSet presAssocID="{25A0806D-2F51-4E31-A77C-8B348D953B89}" presName="spacer" presStyleCnt="0"/>
      <dgm:spPr/>
    </dgm:pt>
    <dgm:pt modelId="{2D4F45CC-A40C-43AC-8D40-B920B9BE50CB}" type="pres">
      <dgm:prSet presAssocID="{E5E83729-022C-4BE6-BB57-77763345B03A}" presName="comp" presStyleCnt="0"/>
      <dgm:spPr/>
    </dgm:pt>
    <dgm:pt modelId="{D802CE4D-A5E4-4EC7-A3CF-1792C2E06294}" type="pres">
      <dgm:prSet presAssocID="{E5E83729-022C-4BE6-BB57-77763345B03A}" presName="box" presStyleLbl="node1" presStyleIdx="2" presStyleCnt="3"/>
      <dgm:spPr/>
      <dgm:t>
        <a:bodyPr/>
        <a:lstStyle/>
        <a:p>
          <a:endParaRPr lang="tr-TR"/>
        </a:p>
      </dgm:t>
    </dgm:pt>
    <dgm:pt modelId="{AF14D1F8-EB61-4384-955A-E61936A58EEC}" type="pres">
      <dgm:prSet presAssocID="{E5E83729-022C-4BE6-BB57-77763345B03A}"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4000" b="-4000"/>
          </a:stretch>
        </a:blipFill>
      </dgm:spPr>
    </dgm:pt>
    <dgm:pt modelId="{E875822D-E9F8-4220-AB27-2485581262CC}" type="pres">
      <dgm:prSet presAssocID="{E5E83729-022C-4BE6-BB57-77763345B03A}" presName="text" presStyleLbl="node1" presStyleIdx="2" presStyleCnt="3">
        <dgm:presLayoutVars>
          <dgm:bulletEnabled val="1"/>
        </dgm:presLayoutVars>
      </dgm:prSet>
      <dgm:spPr/>
      <dgm:t>
        <a:bodyPr/>
        <a:lstStyle/>
        <a:p>
          <a:endParaRPr lang="tr-TR"/>
        </a:p>
      </dgm:t>
    </dgm:pt>
  </dgm:ptLst>
  <dgm:cxnLst>
    <dgm:cxn modelId="{A464F677-2A03-455E-BFAA-732EE64FE44A}" type="presOf" srcId="{2F386C8A-6B8A-4C2A-B0A5-A5909225D3C7}" destId="{B49D38CC-A992-498C-9584-B695380EF1BF}" srcOrd="0" destOrd="0" presId="urn:microsoft.com/office/officeart/2005/8/layout/vList4"/>
    <dgm:cxn modelId="{61242F8A-851E-4732-86BC-F157FF1C9C4C}" type="presOf" srcId="{CD7F70A5-C883-4712-83BD-980F3F5EA228}" destId="{0113ACDC-771E-4AED-B725-31642FD05E8E}" srcOrd="0" destOrd="0" presId="urn:microsoft.com/office/officeart/2005/8/layout/vList4"/>
    <dgm:cxn modelId="{BB46E564-FC9F-41F4-AEEB-94BE1FB75A9F}" type="presOf" srcId="{CD7F70A5-C883-4712-83BD-980F3F5EA228}" destId="{572F47D0-1FE6-4E67-A6D4-F294EE5904CD}" srcOrd="1" destOrd="0" presId="urn:microsoft.com/office/officeart/2005/8/layout/vList4"/>
    <dgm:cxn modelId="{A39EE928-AC82-4E00-B77B-C2DE0EA0D159}" srcId="{2F386C8A-6B8A-4C2A-B0A5-A5909225D3C7}" destId="{F38E8703-4F66-42FA-B45B-D7873112A053}" srcOrd="0" destOrd="0" parTransId="{8FAE0946-8787-4F59-9695-E386FDA73415}" sibTransId="{CCDDE421-1188-47D3-B4B0-312A1526A7FF}"/>
    <dgm:cxn modelId="{5484BE72-2966-423B-B12B-0EBCDB1D11AD}" type="presOf" srcId="{F38E8703-4F66-42FA-B45B-D7873112A053}" destId="{611A44F8-6959-45ED-8098-713BD92B600D}" srcOrd="0" destOrd="0" presId="urn:microsoft.com/office/officeart/2005/8/layout/vList4"/>
    <dgm:cxn modelId="{6B6276A4-1A12-4E23-9DC3-BB461ED833DA}" type="presOf" srcId="{E5E83729-022C-4BE6-BB57-77763345B03A}" destId="{D802CE4D-A5E4-4EC7-A3CF-1792C2E06294}" srcOrd="0" destOrd="0" presId="urn:microsoft.com/office/officeart/2005/8/layout/vList4"/>
    <dgm:cxn modelId="{A041EBE2-405B-4675-8975-1890919379A6}" type="presOf" srcId="{F38E8703-4F66-42FA-B45B-D7873112A053}" destId="{1F6CB8C1-9947-4359-86FB-EBFAE9E3F5DB}" srcOrd="1" destOrd="0" presId="urn:microsoft.com/office/officeart/2005/8/layout/vList4"/>
    <dgm:cxn modelId="{494D45BF-528D-442D-A006-4E7C37F2A35A}" type="presOf" srcId="{E5E83729-022C-4BE6-BB57-77763345B03A}" destId="{E875822D-E9F8-4220-AB27-2485581262CC}" srcOrd="1" destOrd="0" presId="urn:microsoft.com/office/officeart/2005/8/layout/vList4"/>
    <dgm:cxn modelId="{6B21129C-D0AC-4929-B840-F92CF423E04F}" srcId="{2F386C8A-6B8A-4C2A-B0A5-A5909225D3C7}" destId="{CD7F70A5-C883-4712-83BD-980F3F5EA228}" srcOrd="1" destOrd="0" parTransId="{45483197-5335-4665-A577-FC5BEB84E500}" sibTransId="{25A0806D-2F51-4E31-A77C-8B348D953B89}"/>
    <dgm:cxn modelId="{7A0A3D19-1C4B-4203-A9DD-E58D338D2920}" srcId="{2F386C8A-6B8A-4C2A-B0A5-A5909225D3C7}" destId="{E5E83729-022C-4BE6-BB57-77763345B03A}" srcOrd="2" destOrd="0" parTransId="{8751C3C5-1DE7-4586-B76B-989D23298EA5}" sibTransId="{8A0C8E76-518F-472A-A3AD-8FD2BD9BA75E}"/>
    <dgm:cxn modelId="{5B65350F-D502-4E17-8D48-7B02BF6766B1}" type="presParOf" srcId="{B49D38CC-A992-498C-9584-B695380EF1BF}" destId="{275406DB-765C-48C3-BB65-E9CDE1573FC9}" srcOrd="0" destOrd="0" presId="urn:microsoft.com/office/officeart/2005/8/layout/vList4"/>
    <dgm:cxn modelId="{3FA2CBC8-FEAE-46A8-84F5-3AB8D5BA7C29}" type="presParOf" srcId="{275406DB-765C-48C3-BB65-E9CDE1573FC9}" destId="{611A44F8-6959-45ED-8098-713BD92B600D}" srcOrd="0" destOrd="0" presId="urn:microsoft.com/office/officeart/2005/8/layout/vList4"/>
    <dgm:cxn modelId="{2E680F3C-DE6D-4710-AF98-B464E52E213E}" type="presParOf" srcId="{275406DB-765C-48C3-BB65-E9CDE1573FC9}" destId="{2D6BCFFE-618D-44CB-8DAB-010B39076F7A}" srcOrd="1" destOrd="0" presId="urn:microsoft.com/office/officeart/2005/8/layout/vList4"/>
    <dgm:cxn modelId="{0E6B30D5-69FF-4DC2-84E7-F6F6751F3EA0}" type="presParOf" srcId="{275406DB-765C-48C3-BB65-E9CDE1573FC9}" destId="{1F6CB8C1-9947-4359-86FB-EBFAE9E3F5DB}" srcOrd="2" destOrd="0" presId="urn:microsoft.com/office/officeart/2005/8/layout/vList4"/>
    <dgm:cxn modelId="{FC633410-B190-4D97-84F2-4DF8EA11E89B}" type="presParOf" srcId="{B49D38CC-A992-498C-9584-B695380EF1BF}" destId="{DAA569EE-DB78-44C0-819E-5A02B54EA85B}" srcOrd="1" destOrd="0" presId="urn:microsoft.com/office/officeart/2005/8/layout/vList4"/>
    <dgm:cxn modelId="{B3947EAA-5E9F-4CF3-8B1D-BC1D0C4D3888}" type="presParOf" srcId="{B49D38CC-A992-498C-9584-B695380EF1BF}" destId="{F0259B7B-9948-401D-9BEA-DEDB159C4422}" srcOrd="2" destOrd="0" presId="urn:microsoft.com/office/officeart/2005/8/layout/vList4"/>
    <dgm:cxn modelId="{89A582FB-C5E9-4935-8052-EB8C28F13256}" type="presParOf" srcId="{F0259B7B-9948-401D-9BEA-DEDB159C4422}" destId="{0113ACDC-771E-4AED-B725-31642FD05E8E}" srcOrd="0" destOrd="0" presId="urn:microsoft.com/office/officeart/2005/8/layout/vList4"/>
    <dgm:cxn modelId="{17C0E330-D085-4C32-AA9A-ECCAF4538EE6}" type="presParOf" srcId="{F0259B7B-9948-401D-9BEA-DEDB159C4422}" destId="{3EECD500-8DF4-40D3-AD4E-A20F66831894}" srcOrd="1" destOrd="0" presId="urn:microsoft.com/office/officeart/2005/8/layout/vList4"/>
    <dgm:cxn modelId="{E837908C-EE11-4DC2-B0BA-2A75334BBA0D}" type="presParOf" srcId="{F0259B7B-9948-401D-9BEA-DEDB159C4422}" destId="{572F47D0-1FE6-4E67-A6D4-F294EE5904CD}" srcOrd="2" destOrd="0" presId="urn:microsoft.com/office/officeart/2005/8/layout/vList4"/>
    <dgm:cxn modelId="{95D8ADC3-42F4-46D3-B523-1FB484EEBE1C}" type="presParOf" srcId="{B49D38CC-A992-498C-9584-B695380EF1BF}" destId="{777189E2-D9E1-49B6-8BDD-9E9177ECCA47}" srcOrd="3" destOrd="0" presId="urn:microsoft.com/office/officeart/2005/8/layout/vList4"/>
    <dgm:cxn modelId="{12AB0E05-6FBB-4BBE-B861-8866C6049D12}" type="presParOf" srcId="{B49D38CC-A992-498C-9584-B695380EF1BF}" destId="{2D4F45CC-A40C-43AC-8D40-B920B9BE50CB}" srcOrd="4" destOrd="0" presId="urn:microsoft.com/office/officeart/2005/8/layout/vList4"/>
    <dgm:cxn modelId="{B5971BDD-E7C1-4FB8-BABD-2B85626C3C21}" type="presParOf" srcId="{2D4F45CC-A40C-43AC-8D40-B920B9BE50CB}" destId="{D802CE4D-A5E4-4EC7-A3CF-1792C2E06294}" srcOrd="0" destOrd="0" presId="urn:microsoft.com/office/officeart/2005/8/layout/vList4"/>
    <dgm:cxn modelId="{BAB9F5FF-A6C9-4C05-BDA1-A8BA22925FB5}" type="presParOf" srcId="{2D4F45CC-A40C-43AC-8D40-B920B9BE50CB}" destId="{AF14D1F8-EB61-4384-955A-E61936A58EEC}" srcOrd="1" destOrd="0" presId="urn:microsoft.com/office/officeart/2005/8/layout/vList4"/>
    <dgm:cxn modelId="{373F7916-D4A3-4D16-92EF-FF8682E8D77E}" type="presParOf" srcId="{2D4F45CC-A40C-43AC-8D40-B920B9BE50CB}" destId="{E875822D-E9F8-4220-AB27-2485581262CC}" srcOrd="2" destOrd="0" presId="urn:microsoft.com/office/officeart/2005/8/layout/vList4"/>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757914-FA18-4A05-B05F-D82EC1280E63}">
      <dsp:nvSpPr>
        <dsp:cNvPr id="0" name=""/>
        <dsp:cNvSpPr/>
      </dsp:nvSpPr>
      <dsp:spPr>
        <a:xfrm>
          <a:off x="0" y="0"/>
          <a:ext cx="5328591" cy="809148"/>
        </a:xfrm>
        <a:prstGeom prst="rect">
          <a:avLst/>
        </a:prstGeom>
        <a:solidFill>
          <a:schemeClr val="accent3">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tr-TR" sz="3700" kern="1200" dirty="0" smtClean="0"/>
            <a:t>FARKINDALIK BİLDİRİMİ</a:t>
          </a:r>
          <a:endParaRPr lang="tr-TR" sz="3700" kern="1200" dirty="0"/>
        </a:p>
      </dsp:txBody>
      <dsp:txXfrm>
        <a:off x="0" y="0"/>
        <a:ext cx="5328591" cy="809148"/>
      </dsp:txXfrm>
    </dsp:sp>
    <dsp:sp modelId="{2D4E3456-25A2-4354-AA5B-22E74766DA84}">
      <dsp:nvSpPr>
        <dsp:cNvPr id="0" name=""/>
        <dsp:cNvSpPr/>
      </dsp:nvSpPr>
      <dsp:spPr>
        <a:xfrm>
          <a:off x="2601" y="809148"/>
          <a:ext cx="1774462" cy="1699212"/>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tr-TR" sz="2700" kern="1200" dirty="0" smtClean="0"/>
            <a:t>Usulsüzlük</a:t>
          </a:r>
          <a:endParaRPr lang="tr-TR" sz="2700" kern="1200" dirty="0"/>
        </a:p>
      </dsp:txBody>
      <dsp:txXfrm>
        <a:off x="2601" y="809148"/>
        <a:ext cx="1774462" cy="1699212"/>
      </dsp:txXfrm>
    </dsp:sp>
    <dsp:sp modelId="{F8BC95EF-D65E-49C1-B99D-3616D783D430}">
      <dsp:nvSpPr>
        <dsp:cNvPr id="0" name=""/>
        <dsp:cNvSpPr/>
      </dsp:nvSpPr>
      <dsp:spPr>
        <a:xfrm>
          <a:off x="1777064" y="809148"/>
          <a:ext cx="1774462" cy="1699212"/>
        </a:xfrm>
        <a:prstGeom prst="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tr-TR" sz="2700" kern="1200" smtClean="0"/>
            <a:t>Yolsuzluk</a:t>
          </a:r>
          <a:endParaRPr lang="tr-TR" sz="2700" kern="1200" dirty="0"/>
        </a:p>
      </dsp:txBody>
      <dsp:txXfrm>
        <a:off x="1777064" y="809148"/>
        <a:ext cx="1774462" cy="1699212"/>
      </dsp:txXfrm>
    </dsp:sp>
    <dsp:sp modelId="{D86A1E2C-012D-4A89-B848-B05EF45CA66A}">
      <dsp:nvSpPr>
        <dsp:cNvPr id="0" name=""/>
        <dsp:cNvSpPr/>
      </dsp:nvSpPr>
      <dsp:spPr>
        <a:xfrm>
          <a:off x="3551527" y="809148"/>
          <a:ext cx="1774462" cy="1699212"/>
        </a:xfrm>
        <a:prstGeom prst="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tr-TR" sz="2700" kern="1200" dirty="0" smtClean="0"/>
            <a:t>Raporlama</a:t>
          </a:r>
        </a:p>
        <a:p>
          <a:pPr lvl="0" algn="ctr" defTabSz="1200150">
            <a:lnSpc>
              <a:spcPct val="90000"/>
            </a:lnSpc>
            <a:spcBef>
              <a:spcPct val="0"/>
            </a:spcBef>
            <a:spcAft>
              <a:spcPct val="35000"/>
            </a:spcAft>
          </a:pPr>
          <a:r>
            <a:rPr lang="tr-TR" sz="2700" kern="1200" dirty="0" smtClean="0"/>
            <a:t>Süreçleri </a:t>
          </a:r>
          <a:endParaRPr lang="tr-TR" sz="2700" kern="1200" dirty="0"/>
        </a:p>
      </dsp:txBody>
      <dsp:txXfrm>
        <a:off x="3551527" y="809148"/>
        <a:ext cx="1774462" cy="1699212"/>
      </dsp:txXfrm>
    </dsp:sp>
    <dsp:sp modelId="{ECA44A7A-FD5E-4AD2-97A2-FF4E424921FF}">
      <dsp:nvSpPr>
        <dsp:cNvPr id="0" name=""/>
        <dsp:cNvSpPr/>
      </dsp:nvSpPr>
      <dsp:spPr>
        <a:xfrm>
          <a:off x="0" y="2508360"/>
          <a:ext cx="5328591" cy="188801"/>
        </a:xfrm>
        <a:prstGeom prst="rect">
          <a:avLst/>
        </a:prstGeom>
        <a:solidFill>
          <a:schemeClr val="accent3">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8AC8B0-EE41-46D7-9321-FDC1476984EE}">
      <dsp:nvSpPr>
        <dsp:cNvPr id="0" name=""/>
        <dsp:cNvSpPr/>
      </dsp:nvSpPr>
      <dsp:spPr>
        <a:xfrm>
          <a:off x="159538" y="2421"/>
          <a:ext cx="7756162" cy="1428880"/>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22860" rIns="34290" bIns="22860" numCol="1" spcCol="1270" anchor="ctr" anchorCtr="0">
          <a:noAutofit/>
        </a:bodyPr>
        <a:lstStyle/>
        <a:p>
          <a:pPr marL="0" marR="0" lvl="0" indent="0" algn="just" defTabSz="914400" eaLnBrk="1" fontAlgn="auto" latinLnBrk="0" hangingPunct="1">
            <a:lnSpc>
              <a:spcPct val="100000"/>
            </a:lnSpc>
            <a:spcBef>
              <a:spcPct val="0"/>
            </a:spcBef>
            <a:spcAft>
              <a:spcPts val="0"/>
            </a:spcAft>
            <a:buClrTx/>
            <a:buSzTx/>
            <a:buFontTx/>
            <a:buNone/>
            <a:tabLst/>
            <a:defRPr/>
          </a:pPr>
          <a:endParaRPr lang="tr-TR" altLang="bg-BG" sz="1800" kern="0" dirty="0" smtClean="0"/>
        </a:p>
        <a:p>
          <a:pPr marL="0" marR="0" lvl="0" indent="0" algn="just" defTabSz="914400" eaLnBrk="1" fontAlgn="auto" latinLnBrk="0" hangingPunct="1">
            <a:lnSpc>
              <a:spcPct val="100000"/>
            </a:lnSpc>
            <a:spcBef>
              <a:spcPct val="0"/>
            </a:spcBef>
            <a:spcAft>
              <a:spcPts val="0"/>
            </a:spcAft>
            <a:buClrTx/>
            <a:buSzTx/>
            <a:buFontTx/>
            <a:buNone/>
            <a:tabLst/>
            <a:defRPr/>
          </a:pPr>
          <a:r>
            <a:rPr lang="en-GB" altLang="bg-BG" sz="1800" kern="0" dirty="0" smtClean="0"/>
            <a:t>IPA Uygulama Tüzüğü’n</a:t>
          </a:r>
          <a:r>
            <a:rPr lang="tr-TR" altLang="bg-BG" sz="1800" kern="0" dirty="0" smtClean="0"/>
            <a:t>de </a:t>
          </a:r>
          <a:r>
            <a:rPr lang="tr-TR" altLang="bg-BG" sz="1800" b="1" kern="0" dirty="0" smtClean="0"/>
            <a:t>u</a:t>
          </a:r>
          <a:r>
            <a:rPr lang="en-GB" altLang="bg-BG" sz="1800" b="1" kern="0" dirty="0" smtClean="0"/>
            <a:t>sulsüzlük</a:t>
          </a:r>
          <a:r>
            <a:rPr lang="en-GB" altLang="bg-BG" sz="1800" kern="0" dirty="0" smtClean="0"/>
            <a:t>; bir iktisadi işletmenin eyleminden veya ihmalinden kaynaklanan ve genel bütçeden gerekçesiz bir kalem tahsil ederek AB’nin genel bütçesini etkileyen veya </a:t>
          </a:r>
          <a:r>
            <a:rPr lang="en-GB" altLang="bg-BG" sz="1800" kern="0" dirty="0" err="1" smtClean="0"/>
            <a:t>etkileyecek</a:t>
          </a:r>
          <a:r>
            <a:rPr lang="en-GB" altLang="bg-BG" sz="1800" kern="0" dirty="0" smtClean="0"/>
            <a:t> </a:t>
          </a:r>
          <a:r>
            <a:rPr lang="en-GB" altLang="bg-BG" sz="1800" kern="0" dirty="0" err="1" smtClean="0"/>
            <a:t>olan</a:t>
          </a:r>
          <a:r>
            <a:rPr lang="tr-TR" altLang="bg-BG" sz="1800" kern="0" dirty="0" smtClean="0"/>
            <a:t>,</a:t>
          </a:r>
          <a:r>
            <a:rPr lang="en-GB" altLang="bg-BG" sz="1800" kern="0" dirty="0" smtClean="0"/>
            <a:t> </a:t>
          </a:r>
          <a:r>
            <a:rPr lang="tr-TR" altLang="bg-BG" sz="1800" kern="0" dirty="0" smtClean="0"/>
            <a:t>geçerli </a:t>
          </a:r>
          <a:r>
            <a:rPr lang="en-GB" altLang="bg-BG" sz="1800" kern="0" dirty="0" err="1" smtClean="0"/>
            <a:t>kuralların</a:t>
          </a:r>
          <a:r>
            <a:rPr lang="en-GB" altLang="bg-BG" sz="1800" kern="0" dirty="0" smtClean="0"/>
            <a:t> ve sözleşmelerin bir </a:t>
          </a:r>
          <a:r>
            <a:rPr lang="en-GB" altLang="bg-BG" sz="1800" kern="0" dirty="0" err="1" smtClean="0"/>
            <a:t>hükmünün</a:t>
          </a:r>
          <a:r>
            <a:rPr lang="en-GB" altLang="bg-BG" sz="1800" kern="0" dirty="0" smtClean="0"/>
            <a:t> her</a:t>
          </a:r>
          <a:r>
            <a:rPr lang="tr-TR" altLang="bg-BG" sz="1800" kern="0" dirty="0" smtClean="0"/>
            <a:t>hangi bir</a:t>
          </a:r>
          <a:r>
            <a:rPr lang="en-GB" altLang="bg-BG" sz="1800" kern="0" dirty="0" smtClean="0"/>
            <a:t> şekilde ihlâl edilmesi olarak tanımlanmaktadır.</a:t>
          </a:r>
          <a:endParaRPr lang="tr-TR" altLang="bg-BG" sz="1800" kern="0" dirty="0" smtClean="0"/>
        </a:p>
        <a:p>
          <a:pPr defTabSz="2533650">
            <a:lnSpc>
              <a:spcPct val="90000"/>
            </a:lnSpc>
            <a:spcBef>
              <a:spcPct val="0"/>
            </a:spcBef>
          </a:pPr>
          <a:endParaRPr lang="tr-TR" dirty="0"/>
        </a:p>
      </dsp:txBody>
      <dsp:txXfrm>
        <a:off x="201388" y="44271"/>
        <a:ext cx="7672462" cy="1345180"/>
      </dsp:txXfrm>
    </dsp:sp>
    <dsp:sp modelId="{41455D1A-D806-4F9D-9BDA-9CA60AD12C52}">
      <dsp:nvSpPr>
        <dsp:cNvPr id="0" name=""/>
        <dsp:cNvSpPr/>
      </dsp:nvSpPr>
      <dsp:spPr>
        <a:xfrm>
          <a:off x="692799" y="1495327"/>
          <a:ext cx="1515175" cy="1265641"/>
        </a:xfrm>
        <a:prstGeom prst="roundRect">
          <a:avLst>
            <a:gd name="adj" fmla="val 166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9000" r="-19000"/>
          </a:stretch>
        </a:blip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B6A01A42-AE74-4152-8397-C766CF52AFBD}">
      <dsp:nvSpPr>
        <dsp:cNvPr id="0" name=""/>
        <dsp:cNvSpPr/>
      </dsp:nvSpPr>
      <dsp:spPr>
        <a:xfrm>
          <a:off x="2548066" y="1693127"/>
          <a:ext cx="4621760" cy="1059421"/>
        </a:xfrm>
        <a:prstGeom prst="roundRect">
          <a:avLst>
            <a:gd name="adj" fmla="val 1667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lt1">
              <a:hueOff val="0"/>
              <a:satOff val="0"/>
              <a:lumOff val="0"/>
              <a:alphaOff val="0"/>
            </a:schemeClr>
          </a:solidFill>
          <a:prstDash val="solid"/>
        </a:ln>
        <a:effectLst/>
        <a:scene3d>
          <a:camera prst="orthographicFront"/>
          <a:lightRig rig="flat" dir="t"/>
        </a:scene3d>
        <a:sp3d prstMaterial="dkEdge">
          <a:bevelT w="8200" h="38100"/>
        </a:sp3d>
      </dsp:spPr>
      <dsp:style>
        <a:lnRef idx="1">
          <a:scrgbClr r="0" g="0" b="0"/>
        </a:lnRef>
        <a:fillRef idx="2">
          <a:scrgbClr r="0" g="0" b="0"/>
        </a:fillRef>
        <a:effectRef idx="0">
          <a:scrgbClr r="0" g="0" b="0"/>
        </a:effectRef>
        <a:fontRef idx="minor">
          <a:schemeClr val="dk1"/>
        </a:fontRef>
      </dsp:style>
      <dsp:txBody>
        <a:bodyPr spcFirstLastPara="0" vert="horz" wrap="square" lIns="113792" tIns="113792" rIns="113792" bIns="113792" numCol="1" spcCol="1270" anchor="ctr" anchorCtr="0">
          <a:noAutofit/>
        </a:bodyPr>
        <a:lstStyle/>
        <a:p>
          <a:pPr marL="0" marR="0" lvl="0" indent="0" algn="just" defTabSz="914400" eaLnBrk="1" fontAlgn="auto" latinLnBrk="0" hangingPunct="1">
            <a:lnSpc>
              <a:spcPct val="100000"/>
            </a:lnSpc>
            <a:spcBef>
              <a:spcPct val="0"/>
            </a:spcBef>
            <a:spcAft>
              <a:spcPts val="0"/>
            </a:spcAft>
            <a:buClrTx/>
            <a:buSzTx/>
            <a:buFontTx/>
            <a:buNone/>
            <a:tabLst/>
            <a:defRPr/>
          </a:pPr>
          <a:r>
            <a:rPr lang="tr-TR" altLang="bg-BG" sz="1600" b="1" kern="1200" dirty="0" smtClean="0"/>
            <a:t>Yolsuzluk; ulusal/uluslararası düzeyde idari ve hukuki yaptırım gerektiren bir</a:t>
          </a:r>
          <a:r>
            <a:rPr lang="en-GB" altLang="bg-BG" sz="1600" b="1" kern="1200" dirty="0" smtClean="0"/>
            <a:t>  </a:t>
          </a:r>
          <a:r>
            <a:rPr lang="tr-TR" altLang="bg-BG" sz="1600" b="1" kern="1200" dirty="0" smtClean="0"/>
            <a:t>usulsüzlüğe konu olan eylemin veya ihmalin kasıtlı olarak yapılmış olmasıdır</a:t>
          </a:r>
          <a:r>
            <a:rPr lang="tr-TR" altLang="bg-BG" sz="1200" b="1" kern="1200" dirty="0" smtClean="0"/>
            <a:t>.</a:t>
          </a:r>
        </a:p>
        <a:p>
          <a:pPr lvl="0" algn="ctr" defTabSz="488950">
            <a:lnSpc>
              <a:spcPct val="90000"/>
            </a:lnSpc>
            <a:spcBef>
              <a:spcPct val="0"/>
            </a:spcBef>
            <a:spcAft>
              <a:spcPct val="35000"/>
            </a:spcAft>
          </a:pPr>
          <a:endParaRPr lang="tr-TR" sz="1200" kern="1200" dirty="0"/>
        </a:p>
      </dsp:txBody>
      <dsp:txXfrm>
        <a:off x="2599792" y="1744853"/>
        <a:ext cx="4518308" cy="955969"/>
      </dsp:txXfrm>
    </dsp:sp>
    <dsp:sp modelId="{698C4F31-CA99-4013-85D4-6F226EB87813}">
      <dsp:nvSpPr>
        <dsp:cNvPr id="0" name=""/>
        <dsp:cNvSpPr/>
      </dsp:nvSpPr>
      <dsp:spPr>
        <a:xfrm>
          <a:off x="256078" y="2991546"/>
          <a:ext cx="4574611" cy="1507390"/>
        </a:xfrm>
        <a:prstGeom prst="roundRect">
          <a:avLst>
            <a:gd name="adj" fmla="val 166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46000" b="-46000"/>
          </a:stretch>
        </a:blip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BDA7C20F-2A34-4CB3-93DE-11BF0A1328DC}">
      <dsp:nvSpPr>
        <dsp:cNvPr id="0" name=""/>
        <dsp:cNvSpPr/>
      </dsp:nvSpPr>
      <dsp:spPr>
        <a:xfrm>
          <a:off x="4808195" y="2794417"/>
          <a:ext cx="2914131" cy="1656797"/>
        </a:xfrm>
        <a:prstGeom prst="roundRect">
          <a:avLst>
            <a:gd name="adj" fmla="val 16670"/>
          </a:avLst>
        </a:prstGeom>
        <a:gradFill rotWithShape="0">
          <a:gsLst>
            <a:gs pos="0">
              <a:schemeClr val="accent2">
                <a:hueOff val="4681519"/>
                <a:satOff val="-5839"/>
                <a:lumOff val="1373"/>
                <a:alphaOff val="0"/>
                <a:tint val="50000"/>
                <a:satMod val="300000"/>
              </a:schemeClr>
            </a:gs>
            <a:gs pos="35000">
              <a:schemeClr val="accent2">
                <a:hueOff val="4681519"/>
                <a:satOff val="-5839"/>
                <a:lumOff val="1373"/>
                <a:alphaOff val="0"/>
                <a:tint val="37000"/>
                <a:satMod val="300000"/>
              </a:schemeClr>
            </a:gs>
            <a:gs pos="100000">
              <a:schemeClr val="accent2">
                <a:hueOff val="4681519"/>
                <a:satOff val="-5839"/>
                <a:lumOff val="1373"/>
                <a:alphaOff val="0"/>
                <a:tint val="15000"/>
                <a:satMod val="350000"/>
              </a:schemeClr>
            </a:gs>
          </a:gsLst>
          <a:lin ang="16200000" scaled="1"/>
        </a:gradFill>
        <a:ln w="9525" cap="flat" cmpd="sng" algn="ctr">
          <a:solidFill>
            <a:schemeClr val="lt1">
              <a:hueOff val="0"/>
              <a:satOff val="0"/>
              <a:lumOff val="0"/>
              <a:alphaOff val="0"/>
            </a:schemeClr>
          </a:solidFill>
          <a:prstDash val="solid"/>
        </a:ln>
        <a:effectLst/>
        <a:scene3d>
          <a:camera prst="orthographicFront"/>
          <a:lightRig rig="flat" dir="t"/>
        </a:scene3d>
        <a:sp3d prstMaterial="dkEdge">
          <a:bevelT w="8200" h="38100"/>
        </a:sp3d>
      </dsp:spPr>
      <dsp:style>
        <a:lnRef idx="1">
          <a:scrgbClr r="0" g="0" b="0"/>
        </a:lnRef>
        <a:fillRef idx="2">
          <a:scrgbClr r="0" g="0" b="0"/>
        </a:fillRef>
        <a:effectRef idx="0">
          <a:scrgbClr r="0" g="0" b="0"/>
        </a:effectRef>
        <a:fontRef idx="minor">
          <a:schemeClr val="dk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tr-TR" sz="2000" b="1" kern="1200" dirty="0" smtClean="0">
              <a:solidFill>
                <a:srgbClr val="C00000"/>
              </a:solidFill>
            </a:rPr>
            <a:t>YOLSUZLUK SUÇTUR!!!</a:t>
          </a:r>
          <a:endParaRPr lang="tr-TR" sz="2000" b="1" kern="1200" dirty="0">
            <a:solidFill>
              <a:srgbClr val="C00000"/>
            </a:solidFill>
          </a:endParaRPr>
        </a:p>
      </dsp:txBody>
      <dsp:txXfrm>
        <a:off x="4889088" y="2875310"/>
        <a:ext cx="2752345" cy="149501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8CC71D-FD1E-42F1-AC51-032FE260812D}">
      <dsp:nvSpPr>
        <dsp:cNvPr id="0" name=""/>
        <dsp:cNvSpPr/>
      </dsp:nvSpPr>
      <dsp:spPr>
        <a:xfrm>
          <a:off x="435590" y="1249"/>
          <a:ext cx="3504009" cy="2102405"/>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marR="0" lvl="0" indent="0" algn="just" defTabSz="914400" eaLnBrk="1" fontAlgn="auto" latinLnBrk="0" hangingPunct="1">
            <a:lnSpc>
              <a:spcPct val="100000"/>
            </a:lnSpc>
            <a:spcBef>
              <a:spcPct val="0"/>
            </a:spcBef>
            <a:spcAft>
              <a:spcPts val="0"/>
            </a:spcAft>
            <a:buClrTx/>
            <a:buSzTx/>
            <a:buFontTx/>
            <a:buNone/>
            <a:tabLst/>
            <a:defRPr/>
          </a:pPr>
          <a:r>
            <a:rPr lang="tr-TR" sz="2300" kern="1200" dirty="0" smtClean="0"/>
            <a:t>Projenin uygulamasına ilişkin tüm faaliyetlerin etik kurallara uygun olması gerekir.</a:t>
          </a:r>
        </a:p>
        <a:p>
          <a:pPr lvl="0" algn="ctr" defTabSz="755650">
            <a:lnSpc>
              <a:spcPct val="90000"/>
            </a:lnSpc>
            <a:spcBef>
              <a:spcPct val="0"/>
            </a:spcBef>
            <a:spcAft>
              <a:spcPct val="35000"/>
            </a:spcAft>
          </a:pPr>
          <a:endParaRPr lang="tr-TR" sz="2300" kern="1200" dirty="0"/>
        </a:p>
      </dsp:txBody>
      <dsp:txXfrm>
        <a:off x="435590" y="1249"/>
        <a:ext cx="3504009" cy="2102405"/>
      </dsp:txXfrm>
    </dsp:sp>
    <dsp:sp modelId="{FCB64D4D-BB26-4A49-B330-77712F29B6BD}">
      <dsp:nvSpPr>
        <dsp:cNvPr id="0" name=""/>
        <dsp:cNvSpPr/>
      </dsp:nvSpPr>
      <dsp:spPr>
        <a:xfrm>
          <a:off x="4290000" y="1249"/>
          <a:ext cx="3504009" cy="2102405"/>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just" defTabSz="1022350">
            <a:lnSpc>
              <a:spcPct val="90000"/>
            </a:lnSpc>
            <a:spcBef>
              <a:spcPct val="0"/>
            </a:spcBef>
            <a:spcAft>
              <a:spcPct val="35000"/>
            </a:spcAft>
          </a:pPr>
          <a:r>
            <a:rPr lang="tr-TR" altLang="bg-BG" sz="2300" kern="1200" dirty="0" smtClean="0"/>
            <a:t>Tüm faturalar proje numarasını içermelidir. </a:t>
          </a:r>
        </a:p>
      </dsp:txBody>
      <dsp:txXfrm>
        <a:off x="4290000" y="1249"/>
        <a:ext cx="3504009" cy="2102405"/>
      </dsp:txXfrm>
    </dsp:sp>
    <dsp:sp modelId="{FD42FCD5-90F4-4EA3-B490-89264CD90A8F}">
      <dsp:nvSpPr>
        <dsp:cNvPr id="0" name=""/>
        <dsp:cNvSpPr/>
      </dsp:nvSpPr>
      <dsp:spPr>
        <a:xfrm>
          <a:off x="435590" y="2454056"/>
          <a:ext cx="3504009" cy="2102405"/>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just" defTabSz="1022350">
            <a:lnSpc>
              <a:spcPct val="90000"/>
            </a:lnSpc>
            <a:spcBef>
              <a:spcPct val="0"/>
            </a:spcBef>
            <a:spcAft>
              <a:spcPct val="35000"/>
            </a:spcAft>
          </a:pPr>
          <a:r>
            <a:rPr lang="tr-TR" altLang="bg-BG" sz="2300" kern="1200" dirty="0" smtClean="0"/>
            <a:t>Proje uygulama rehberine riayet edilmesi/ Yönetim Otoritesi tarafından istenen belgeleme gerekliliklerine uyulması gerekmektedir.  </a:t>
          </a:r>
        </a:p>
      </dsp:txBody>
      <dsp:txXfrm>
        <a:off x="435590" y="2454056"/>
        <a:ext cx="3504009" cy="2102405"/>
      </dsp:txXfrm>
    </dsp:sp>
    <dsp:sp modelId="{D41C452E-A656-4B4D-8C81-5D378BE40B89}">
      <dsp:nvSpPr>
        <dsp:cNvPr id="0" name=""/>
        <dsp:cNvSpPr/>
      </dsp:nvSpPr>
      <dsp:spPr>
        <a:xfrm>
          <a:off x="4290000" y="2454056"/>
          <a:ext cx="3504009" cy="2102405"/>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just" defTabSz="1022350">
            <a:lnSpc>
              <a:spcPct val="90000"/>
            </a:lnSpc>
            <a:spcBef>
              <a:spcPct val="0"/>
            </a:spcBef>
            <a:spcAft>
              <a:spcPct val="35000"/>
            </a:spcAft>
          </a:pPr>
          <a:r>
            <a:rPr lang="tr-TR" sz="2300" kern="1200" dirty="0" smtClean="0"/>
            <a:t>İlk seviye kontrolörlerine verilecek belgelere azami dikkat gösterilmelidir.</a:t>
          </a:r>
          <a:endParaRPr lang="tr-TR" sz="2300" kern="1200" dirty="0"/>
        </a:p>
      </dsp:txBody>
      <dsp:txXfrm>
        <a:off x="4290000" y="2454056"/>
        <a:ext cx="3504009" cy="210240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DB7991-72FE-46CC-BF05-5D3BDE77D800}">
      <dsp:nvSpPr>
        <dsp:cNvPr id="0" name=""/>
        <dsp:cNvSpPr/>
      </dsp:nvSpPr>
      <dsp:spPr>
        <a:xfrm>
          <a:off x="59091" y="0"/>
          <a:ext cx="5523254" cy="4367555"/>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9A6F39-78AB-45C6-A69C-F25457092497}">
      <dsp:nvSpPr>
        <dsp:cNvPr id="0" name=""/>
        <dsp:cNvSpPr/>
      </dsp:nvSpPr>
      <dsp:spPr>
        <a:xfrm>
          <a:off x="4854214" y="4217273"/>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E64A70-8963-46E1-A53C-B206BE8DB6EF}">
      <dsp:nvSpPr>
        <dsp:cNvPr id="0" name=""/>
        <dsp:cNvSpPr/>
      </dsp:nvSpPr>
      <dsp:spPr>
        <a:xfrm>
          <a:off x="6072666" y="318"/>
          <a:ext cx="1786549" cy="2655473"/>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DDC5DB-B08E-491D-9DDF-FF81CDD5ADB8}">
      <dsp:nvSpPr>
        <dsp:cNvPr id="0" name=""/>
        <dsp:cNvSpPr/>
      </dsp:nvSpPr>
      <dsp:spPr>
        <a:xfrm>
          <a:off x="7488836" y="2505192"/>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08BD298-6D9D-4ADD-8081-409185209DBD}">
      <dsp:nvSpPr>
        <dsp:cNvPr id="0" name=""/>
        <dsp:cNvSpPr/>
      </dsp:nvSpPr>
      <dsp:spPr>
        <a:xfrm>
          <a:off x="7601547" y="2505192"/>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CC867F3-8959-40A6-90CC-69DA36D7B14E}">
      <dsp:nvSpPr>
        <dsp:cNvPr id="0" name=""/>
        <dsp:cNvSpPr/>
      </dsp:nvSpPr>
      <dsp:spPr>
        <a:xfrm>
          <a:off x="5914994" y="3040113"/>
          <a:ext cx="1716952" cy="1188325"/>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61000" r="-61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C4FB11-63C5-4188-A329-EAEAC9FC1D12}">
      <dsp:nvSpPr>
        <dsp:cNvPr id="0" name=""/>
        <dsp:cNvSpPr/>
      </dsp:nvSpPr>
      <dsp:spPr>
        <a:xfrm>
          <a:off x="7432481" y="4217273"/>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9E9F801-D583-4094-A123-908BDD5805E8}">
      <dsp:nvSpPr>
        <dsp:cNvPr id="0" name=""/>
        <dsp:cNvSpPr/>
      </dsp:nvSpPr>
      <dsp:spPr>
        <a:xfrm>
          <a:off x="7517014" y="4132740"/>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38938A1-68E3-4F8B-8DBD-0ADC66A84702}">
      <dsp:nvSpPr>
        <dsp:cNvPr id="0" name=""/>
        <dsp:cNvSpPr/>
      </dsp:nvSpPr>
      <dsp:spPr>
        <a:xfrm>
          <a:off x="7601547" y="4048207"/>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A990BA5-D3FC-4FCB-A8A0-C83803323E70}">
      <dsp:nvSpPr>
        <dsp:cNvPr id="0" name=""/>
        <dsp:cNvSpPr/>
      </dsp:nvSpPr>
      <dsp:spPr>
        <a:xfrm>
          <a:off x="5987007" y="3839491"/>
          <a:ext cx="175027" cy="64716"/>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9AEF7F-C3C8-4DC6-8513-4F4CA2D544E0}">
      <dsp:nvSpPr>
        <dsp:cNvPr id="0" name=""/>
        <dsp:cNvSpPr/>
      </dsp:nvSpPr>
      <dsp:spPr>
        <a:xfrm>
          <a:off x="5776755" y="4104562"/>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B85B8E-508E-4B25-8D6A-64CFFB8E69FF}">
      <dsp:nvSpPr>
        <dsp:cNvPr id="0" name=""/>
        <dsp:cNvSpPr/>
      </dsp:nvSpPr>
      <dsp:spPr>
        <a:xfrm>
          <a:off x="5889466" y="4104562"/>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95FD1E8-0D53-42DB-896B-17F38BAD4436}">
      <dsp:nvSpPr>
        <dsp:cNvPr id="0" name=""/>
        <dsp:cNvSpPr/>
      </dsp:nvSpPr>
      <dsp:spPr>
        <a:xfrm>
          <a:off x="5776755" y="4217273"/>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06E467-6BCB-4860-83C8-9DAC330CE4E1}">
      <dsp:nvSpPr>
        <dsp:cNvPr id="0" name=""/>
        <dsp:cNvSpPr/>
      </dsp:nvSpPr>
      <dsp:spPr>
        <a:xfrm>
          <a:off x="5889466" y="4217273"/>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233ADC8-1F92-4B7A-954C-07D593CA5C70}">
      <dsp:nvSpPr>
        <dsp:cNvPr id="0" name=""/>
        <dsp:cNvSpPr/>
      </dsp:nvSpPr>
      <dsp:spPr>
        <a:xfrm flipH="1" flipV="1">
          <a:off x="5461274" y="3014773"/>
          <a:ext cx="213555" cy="45721"/>
        </a:xfrm>
        <a:prstGeom prst="rect">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18000" r="-18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14E34C-8197-4EC6-88C0-62F13BD61021}">
      <dsp:nvSpPr>
        <dsp:cNvPr id="0" name=""/>
        <dsp:cNvSpPr/>
      </dsp:nvSpPr>
      <dsp:spPr>
        <a:xfrm>
          <a:off x="5720399" y="3177795"/>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2E49D9F-9040-4292-B2C1-889E9EF50F9F}">
      <dsp:nvSpPr>
        <dsp:cNvPr id="0" name=""/>
        <dsp:cNvSpPr/>
      </dsp:nvSpPr>
      <dsp:spPr>
        <a:xfrm>
          <a:off x="5804932" y="3093262"/>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E6B92E-A2BA-4C8D-ADF3-169A27113092}">
      <dsp:nvSpPr>
        <dsp:cNvPr id="0" name=""/>
        <dsp:cNvSpPr/>
      </dsp:nvSpPr>
      <dsp:spPr>
        <a:xfrm>
          <a:off x="5889466" y="3008728"/>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E5CE70E-1E71-4AE6-BCD2-F3B0A7CBFB53}">
      <dsp:nvSpPr>
        <dsp:cNvPr id="0" name=""/>
        <dsp:cNvSpPr/>
      </dsp:nvSpPr>
      <dsp:spPr>
        <a:xfrm>
          <a:off x="5720399" y="3008728"/>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1912326-68A4-4F35-9B21-A03D1BCCC0A0}">
      <dsp:nvSpPr>
        <dsp:cNvPr id="0" name=""/>
        <dsp:cNvSpPr/>
      </dsp:nvSpPr>
      <dsp:spPr>
        <a:xfrm>
          <a:off x="5889466" y="3177795"/>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9D69381-8C29-4448-9F88-C45A286045BB}">
      <dsp:nvSpPr>
        <dsp:cNvPr id="0" name=""/>
        <dsp:cNvSpPr/>
      </dsp:nvSpPr>
      <dsp:spPr>
        <a:xfrm>
          <a:off x="697793" y="4494355"/>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82622AF-A3AA-42F3-8443-4D801695FCD6}">
      <dsp:nvSpPr>
        <dsp:cNvPr id="0" name=""/>
        <dsp:cNvSpPr/>
      </dsp:nvSpPr>
      <dsp:spPr>
        <a:xfrm>
          <a:off x="772933" y="4367555"/>
          <a:ext cx="1170000" cy="3287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62280" tIns="165100" rIns="462280" bIns="0" numCol="1" spcCol="1270" anchor="ctr" anchorCtr="0">
          <a:noAutofit/>
        </a:bodyPr>
        <a:lstStyle/>
        <a:p>
          <a:pPr lvl="0" algn="ctr" defTabSz="2889250">
            <a:lnSpc>
              <a:spcPct val="90000"/>
            </a:lnSpc>
            <a:spcBef>
              <a:spcPct val="0"/>
            </a:spcBef>
            <a:spcAft>
              <a:spcPct val="35000"/>
            </a:spcAft>
          </a:pPr>
          <a:endParaRPr lang="tr-TR" sz="6500" kern="1200"/>
        </a:p>
      </dsp:txBody>
      <dsp:txXfrm>
        <a:off x="772933" y="4367555"/>
        <a:ext cx="1170000" cy="328740"/>
      </dsp:txXfrm>
    </dsp:sp>
    <dsp:sp modelId="{4E388B41-3845-4054-BB56-33700B398C88}">
      <dsp:nvSpPr>
        <dsp:cNvPr id="0" name=""/>
        <dsp:cNvSpPr/>
      </dsp:nvSpPr>
      <dsp:spPr>
        <a:xfrm>
          <a:off x="1942933" y="4494355"/>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5F2C614-0AB9-4506-BAB3-5EB6A5E52999}">
      <dsp:nvSpPr>
        <dsp:cNvPr id="0" name=""/>
        <dsp:cNvSpPr/>
      </dsp:nvSpPr>
      <dsp:spPr>
        <a:xfrm>
          <a:off x="2055644" y="4494355"/>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3E4D4FA-10DE-4E95-A7E0-B281365C42F8}">
      <dsp:nvSpPr>
        <dsp:cNvPr id="0" name=""/>
        <dsp:cNvSpPr/>
      </dsp:nvSpPr>
      <dsp:spPr>
        <a:xfrm>
          <a:off x="2130785" y="4367555"/>
          <a:ext cx="1170000" cy="3287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62280" tIns="165100" rIns="462280" bIns="0" numCol="1" spcCol="1270" anchor="ctr" anchorCtr="0">
          <a:noAutofit/>
        </a:bodyPr>
        <a:lstStyle/>
        <a:p>
          <a:pPr lvl="0" algn="ctr" defTabSz="2889250">
            <a:lnSpc>
              <a:spcPct val="90000"/>
            </a:lnSpc>
            <a:spcBef>
              <a:spcPct val="0"/>
            </a:spcBef>
            <a:spcAft>
              <a:spcPct val="35000"/>
            </a:spcAft>
          </a:pPr>
          <a:endParaRPr lang="tr-TR" sz="6500" kern="1200"/>
        </a:p>
      </dsp:txBody>
      <dsp:txXfrm>
        <a:off x="2130785" y="4367555"/>
        <a:ext cx="1170000" cy="328740"/>
      </dsp:txXfrm>
    </dsp:sp>
    <dsp:sp modelId="{194C0F5D-2F2B-448C-9FB1-39F3C8269D6F}">
      <dsp:nvSpPr>
        <dsp:cNvPr id="0" name=""/>
        <dsp:cNvSpPr/>
      </dsp:nvSpPr>
      <dsp:spPr>
        <a:xfrm>
          <a:off x="3300785" y="4578888"/>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E5BBEFD-3A21-42A1-87EF-64E1314BAECB}">
      <dsp:nvSpPr>
        <dsp:cNvPr id="0" name=""/>
        <dsp:cNvSpPr/>
      </dsp:nvSpPr>
      <dsp:spPr>
        <a:xfrm>
          <a:off x="3385318" y="4494355"/>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F2B8346-8B40-4B3A-8AD4-464C42A6BF4B}">
      <dsp:nvSpPr>
        <dsp:cNvPr id="0" name=""/>
        <dsp:cNvSpPr/>
      </dsp:nvSpPr>
      <dsp:spPr>
        <a:xfrm>
          <a:off x="3469852" y="4409821"/>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4C3469-DD48-488F-8E56-C57285A018D8}">
      <dsp:nvSpPr>
        <dsp:cNvPr id="0" name=""/>
        <dsp:cNvSpPr/>
      </dsp:nvSpPr>
      <dsp:spPr>
        <a:xfrm>
          <a:off x="3544992" y="4367555"/>
          <a:ext cx="1170000" cy="3287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62280" tIns="165100" rIns="462280" bIns="0" numCol="1" spcCol="1270" anchor="ctr" anchorCtr="0">
          <a:noAutofit/>
        </a:bodyPr>
        <a:lstStyle/>
        <a:p>
          <a:pPr lvl="0" algn="ctr" defTabSz="2889250">
            <a:lnSpc>
              <a:spcPct val="90000"/>
            </a:lnSpc>
            <a:spcBef>
              <a:spcPct val="0"/>
            </a:spcBef>
            <a:spcAft>
              <a:spcPct val="35000"/>
            </a:spcAft>
          </a:pPr>
          <a:endParaRPr lang="tr-TR" sz="6500" kern="1200"/>
        </a:p>
      </dsp:txBody>
      <dsp:txXfrm>
        <a:off x="3544992" y="4367555"/>
        <a:ext cx="1170000" cy="328740"/>
      </dsp:txXfrm>
    </dsp:sp>
    <dsp:sp modelId="{3E8683BC-659B-4EC3-B121-56EC35A9AFDB}">
      <dsp:nvSpPr>
        <dsp:cNvPr id="0" name=""/>
        <dsp:cNvSpPr/>
      </dsp:nvSpPr>
      <dsp:spPr>
        <a:xfrm>
          <a:off x="4714992" y="4437999"/>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47DB13-1D99-418F-A3A0-0C02D259CCEB}">
      <dsp:nvSpPr>
        <dsp:cNvPr id="0" name=""/>
        <dsp:cNvSpPr/>
      </dsp:nvSpPr>
      <dsp:spPr>
        <a:xfrm>
          <a:off x="4827704" y="4437999"/>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E8E244A-14F7-4DA1-8877-6EA2456808F2}">
      <dsp:nvSpPr>
        <dsp:cNvPr id="0" name=""/>
        <dsp:cNvSpPr/>
      </dsp:nvSpPr>
      <dsp:spPr>
        <a:xfrm>
          <a:off x="4714992" y="4550710"/>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6BFBD9C-FAA5-41C4-9876-600DAC56AA30}">
      <dsp:nvSpPr>
        <dsp:cNvPr id="0" name=""/>
        <dsp:cNvSpPr/>
      </dsp:nvSpPr>
      <dsp:spPr>
        <a:xfrm>
          <a:off x="4827704" y="4550710"/>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0C6C176-B983-44DA-AA22-FC32062C9843}">
      <dsp:nvSpPr>
        <dsp:cNvPr id="0" name=""/>
        <dsp:cNvSpPr/>
      </dsp:nvSpPr>
      <dsp:spPr>
        <a:xfrm>
          <a:off x="4902844" y="4367555"/>
          <a:ext cx="1170000" cy="3287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62280" tIns="165100" rIns="462280" bIns="0" numCol="1" spcCol="1270" anchor="ctr" anchorCtr="0">
          <a:noAutofit/>
        </a:bodyPr>
        <a:lstStyle/>
        <a:p>
          <a:pPr lvl="0" algn="ctr" defTabSz="2889250">
            <a:lnSpc>
              <a:spcPct val="90000"/>
            </a:lnSpc>
            <a:spcBef>
              <a:spcPct val="0"/>
            </a:spcBef>
            <a:spcAft>
              <a:spcPct val="35000"/>
            </a:spcAft>
          </a:pPr>
          <a:endParaRPr lang="tr-TR" sz="6500" kern="1200"/>
        </a:p>
      </dsp:txBody>
      <dsp:txXfrm>
        <a:off x="4902844" y="4367555"/>
        <a:ext cx="1170000" cy="328740"/>
      </dsp:txXfrm>
    </dsp:sp>
    <dsp:sp modelId="{602AFCC8-28DF-4C91-BFE2-B63419D1F1ED}">
      <dsp:nvSpPr>
        <dsp:cNvPr id="0" name=""/>
        <dsp:cNvSpPr/>
      </dsp:nvSpPr>
      <dsp:spPr>
        <a:xfrm>
          <a:off x="6072844" y="4578888"/>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B2345B5-C4F5-4187-80F0-43F94B176F56}">
      <dsp:nvSpPr>
        <dsp:cNvPr id="0" name=""/>
        <dsp:cNvSpPr/>
      </dsp:nvSpPr>
      <dsp:spPr>
        <a:xfrm>
          <a:off x="6157378" y="4494355"/>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DC3F91F-3DBA-419A-B283-A0D1C52AA17A}">
      <dsp:nvSpPr>
        <dsp:cNvPr id="0" name=""/>
        <dsp:cNvSpPr/>
      </dsp:nvSpPr>
      <dsp:spPr>
        <a:xfrm>
          <a:off x="6241911" y="4409821"/>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F1FEC9B-889F-4216-9192-9CE68677B6A9}">
      <dsp:nvSpPr>
        <dsp:cNvPr id="0" name=""/>
        <dsp:cNvSpPr/>
      </dsp:nvSpPr>
      <dsp:spPr>
        <a:xfrm>
          <a:off x="6072844" y="4409821"/>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67DEED3-4009-4452-A337-E90F614822EF}">
      <dsp:nvSpPr>
        <dsp:cNvPr id="0" name=""/>
        <dsp:cNvSpPr/>
      </dsp:nvSpPr>
      <dsp:spPr>
        <a:xfrm>
          <a:off x="6241911" y="4578888"/>
          <a:ext cx="75140" cy="7514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5858EE4-EB3C-445D-8549-2B083A6026EB}">
      <dsp:nvSpPr>
        <dsp:cNvPr id="0" name=""/>
        <dsp:cNvSpPr/>
      </dsp:nvSpPr>
      <dsp:spPr>
        <a:xfrm>
          <a:off x="6317052" y="4367555"/>
          <a:ext cx="1170000" cy="3287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62280" tIns="165100" rIns="462280" bIns="0" numCol="1" spcCol="1270" anchor="ctr" anchorCtr="0">
          <a:noAutofit/>
        </a:bodyPr>
        <a:lstStyle/>
        <a:p>
          <a:pPr lvl="0" algn="ctr" defTabSz="2889250">
            <a:lnSpc>
              <a:spcPct val="90000"/>
            </a:lnSpc>
            <a:spcBef>
              <a:spcPct val="0"/>
            </a:spcBef>
            <a:spcAft>
              <a:spcPct val="35000"/>
            </a:spcAft>
          </a:pPr>
          <a:endParaRPr lang="tr-TR" sz="6500" kern="1200"/>
        </a:p>
      </dsp:txBody>
      <dsp:txXfrm>
        <a:off x="6317052" y="4367555"/>
        <a:ext cx="1170000" cy="3287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1A44F8-6959-45ED-8098-713BD92B600D}">
      <dsp:nvSpPr>
        <dsp:cNvPr id="0" name=""/>
        <dsp:cNvSpPr/>
      </dsp:nvSpPr>
      <dsp:spPr>
        <a:xfrm>
          <a:off x="0" y="0"/>
          <a:ext cx="8075240" cy="1393635"/>
        </a:xfrm>
        <a:prstGeom prst="roundRect">
          <a:avLst>
            <a:gd name="adj" fmla="val 10000"/>
          </a:avLst>
        </a:prstGeom>
        <a:gradFill rotWithShape="0">
          <a:gsLst>
            <a:gs pos="0">
              <a:schemeClr val="accent1">
                <a:shade val="50000"/>
                <a:hueOff val="0"/>
                <a:satOff val="0"/>
                <a:lumOff val="0"/>
                <a:alphaOff val="0"/>
                <a:tint val="50000"/>
                <a:satMod val="300000"/>
              </a:schemeClr>
            </a:gs>
            <a:gs pos="35000">
              <a:schemeClr val="accent1">
                <a:shade val="50000"/>
                <a:hueOff val="0"/>
                <a:satOff val="0"/>
                <a:lumOff val="0"/>
                <a:alphaOff val="0"/>
                <a:tint val="37000"/>
                <a:satMod val="300000"/>
              </a:schemeClr>
            </a:gs>
            <a:gs pos="100000">
              <a:schemeClr val="accent1">
                <a:shade val="5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tr-TR" sz="2200" kern="1200" dirty="0" smtClean="0"/>
            <a:t>Fazla ödemede bulunmak (ön ödeme/ara ödeme/nihai ödeme)</a:t>
          </a:r>
          <a:endParaRPr lang="tr-TR" sz="2200" kern="1200" dirty="0"/>
        </a:p>
      </dsp:txBody>
      <dsp:txXfrm>
        <a:off x="1754411" y="0"/>
        <a:ext cx="6320828" cy="1393635"/>
      </dsp:txXfrm>
    </dsp:sp>
    <dsp:sp modelId="{2D6BCFFE-618D-44CB-8DAB-010B39076F7A}">
      <dsp:nvSpPr>
        <dsp:cNvPr id="0" name=""/>
        <dsp:cNvSpPr/>
      </dsp:nvSpPr>
      <dsp:spPr>
        <a:xfrm>
          <a:off x="139363" y="139363"/>
          <a:ext cx="1615048" cy="1114908"/>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2000" b="-22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0113ACDC-771E-4AED-B725-31642FD05E8E}">
      <dsp:nvSpPr>
        <dsp:cNvPr id="0" name=""/>
        <dsp:cNvSpPr/>
      </dsp:nvSpPr>
      <dsp:spPr>
        <a:xfrm>
          <a:off x="0" y="1507300"/>
          <a:ext cx="8075240" cy="1393635"/>
        </a:xfrm>
        <a:prstGeom prst="roundRect">
          <a:avLst>
            <a:gd name="adj" fmla="val 10000"/>
          </a:avLst>
        </a:prstGeom>
        <a:gradFill rotWithShape="0">
          <a:gsLst>
            <a:gs pos="0">
              <a:schemeClr val="accent1">
                <a:shade val="50000"/>
                <a:hueOff val="240958"/>
                <a:satOff val="-5040"/>
                <a:lumOff val="28042"/>
                <a:alphaOff val="0"/>
                <a:tint val="50000"/>
                <a:satMod val="300000"/>
              </a:schemeClr>
            </a:gs>
            <a:gs pos="35000">
              <a:schemeClr val="accent1">
                <a:shade val="50000"/>
                <a:hueOff val="240958"/>
                <a:satOff val="-5040"/>
                <a:lumOff val="28042"/>
                <a:alphaOff val="0"/>
                <a:tint val="37000"/>
                <a:satMod val="300000"/>
              </a:schemeClr>
            </a:gs>
            <a:gs pos="100000">
              <a:schemeClr val="accent1">
                <a:shade val="50000"/>
                <a:hueOff val="240958"/>
                <a:satOff val="-5040"/>
                <a:lumOff val="2804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tr-TR" sz="2200" kern="1200" dirty="0" smtClean="0"/>
            <a:t>Eksik ya da hatalı kullanılmış/ keyfi olarak yeri değiştirilmiş/ tanımlanmamış/ görünür olmayan/uygun şekilde muhasebeleştirilmemiş </a:t>
          </a:r>
          <a:r>
            <a:rPr lang="tr-TR" sz="2200" kern="1200" dirty="0" smtClean="0">
              <a:solidFill>
                <a:srgbClr val="FF0000"/>
              </a:solidFill>
            </a:rPr>
            <a:t>ürün</a:t>
          </a:r>
          <a:endParaRPr lang="tr-TR" sz="2200" kern="1200" dirty="0">
            <a:solidFill>
              <a:srgbClr val="FF0000"/>
            </a:solidFill>
          </a:endParaRPr>
        </a:p>
      </dsp:txBody>
      <dsp:txXfrm>
        <a:off x="1754411" y="1507300"/>
        <a:ext cx="6320828" cy="1393635"/>
      </dsp:txXfrm>
    </dsp:sp>
    <dsp:sp modelId="{3EECD500-8DF4-40D3-AD4E-A20F66831894}">
      <dsp:nvSpPr>
        <dsp:cNvPr id="0" name=""/>
        <dsp:cNvSpPr/>
      </dsp:nvSpPr>
      <dsp:spPr>
        <a:xfrm>
          <a:off x="139363" y="1672362"/>
          <a:ext cx="1615048" cy="1114908"/>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4000" b="-4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D802CE4D-A5E4-4EC7-A3CF-1792C2E06294}">
      <dsp:nvSpPr>
        <dsp:cNvPr id="0" name=""/>
        <dsp:cNvSpPr/>
      </dsp:nvSpPr>
      <dsp:spPr>
        <a:xfrm>
          <a:off x="0" y="3065998"/>
          <a:ext cx="8075240" cy="1393635"/>
        </a:xfrm>
        <a:prstGeom prst="roundRect">
          <a:avLst>
            <a:gd name="adj" fmla="val 10000"/>
          </a:avLst>
        </a:prstGeom>
        <a:gradFill rotWithShape="0">
          <a:gsLst>
            <a:gs pos="0">
              <a:schemeClr val="accent1">
                <a:shade val="50000"/>
                <a:hueOff val="240958"/>
                <a:satOff val="-5040"/>
                <a:lumOff val="28042"/>
                <a:alphaOff val="0"/>
                <a:tint val="50000"/>
                <a:satMod val="300000"/>
              </a:schemeClr>
            </a:gs>
            <a:gs pos="35000">
              <a:schemeClr val="accent1">
                <a:shade val="50000"/>
                <a:hueOff val="240958"/>
                <a:satOff val="-5040"/>
                <a:lumOff val="28042"/>
                <a:alphaOff val="0"/>
                <a:tint val="37000"/>
                <a:satMod val="300000"/>
              </a:schemeClr>
            </a:gs>
            <a:gs pos="100000">
              <a:schemeClr val="accent1">
                <a:shade val="50000"/>
                <a:hueOff val="240958"/>
                <a:satOff val="-5040"/>
                <a:lumOff val="2804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tr-TR" sz="2200" kern="1200" dirty="0" smtClean="0"/>
            <a:t>Malların</a:t>
          </a:r>
          <a:r>
            <a:rPr lang="tr-TR" sz="2200" kern="1200" baseline="0" dirty="0" smtClean="0"/>
            <a:t> ve hizmetlerin niteliği ve niceliği hakkında </a:t>
          </a:r>
          <a:r>
            <a:rPr lang="tr-TR" sz="2200" kern="1200" baseline="0" dirty="0" smtClean="0">
              <a:solidFill>
                <a:srgbClr val="FF0000"/>
              </a:solidFill>
            </a:rPr>
            <a:t>yanıltıcı bilgi sunmak/bildirmek</a:t>
          </a:r>
          <a:endParaRPr lang="tr-TR" sz="2200" kern="1200" dirty="0">
            <a:solidFill>
              <a:srgbClr val="FF0000"/>
            </a:solidFill>
          </a:endParaRPr>
        </a:p>
      </dsp:txBody>
      <dsp:txXfrm>
        <a:off x="1754411" y="3065998"/>
        <a:ext cx="6320828" cy="1393635"/>
      </dsp:txXfrm>
    </dsp:sp>
    <dsp:sp modelId="{AF14D1F8-EB61-4384-955A-E61936A58EEC}">
      <dsp:nvSpPr>
        <dsp:cNvPr id="0" name=""/>
        <dsp:cNvSpPr/>
      </dsp:nvSpPr>
      <dsp:spPr>
        <a:xfrm>
          <a:off x="139363" y="3205361"/>
          <a:ext cx="1615048" cy="1114908"/>
        </a:xfrm>
        <a:prstGeom prst="roundRect">
          <a:avLst>
            <a:gd name="adj" fmla="val 1000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4000" b="-4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1A44F8-6959-45ED-8098-713BD92B600D}">
      <dsp:nvSpPr>
        <dsp:cNvPr id="0" name=""/>
        <dsp:cNvSpPr/>
      </dsp:nvSpPr>
      <dsp:spPr>
        <a:xfrm>
          <a:off x="0" y="0"/>
          <a:ext cx="8075240" cy="139363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just" defTabSz="933450">
            <a:lnSpc>
              <a:spcPct val="90000"/>
            </a:lnSpc>
            <a:spcBef>
              <a:spcPct val="0"/>
            </a:spcBef>
            <a:spcAft>
              <a:spcPct val="35000"/>
            </a:spcAft>
          </a:pPr>
          <a:r>
            <a:rPr lang="tr-TR" sz="2100" kern="1200" dirty="0" smtClean="0"/>
            <a:t>Projede yer almayan harcamaları proje bütçesinden gerçekleştirmek</a:t>
          </a:r>
          <a:endParaRPr lang="tr-TR" sz="2100" kern="1200" dirty="0"/>
        </a:p>
      </dsp:txBody>
      <dsp:txXfrm>
        <a:off x="1754411" y="0"/>
        <a:ext cx="6320828" cy="1393635"/>
      </dsp:txXfrm>
    </dsp:sp>
    <dsp:sp modelId="{2D6BCFFE-618D-44CB-8DAB-010B39076F7A}">
      <dsp:nvSpPr>
        <dsp:cNvPr id="0" name=""/>
        <dsp:cNvSpPr/>
      </dsp:nvSpPr>
      <dsp:spPr>
        <a:xfrm>
          <a:off x="139363" y="139363"/>
          <a:ext cx="1615048" cy="1114908"/>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0113ACDC-771E-4AED-B725-31642FD05E8E}">
      <dsp:nvSpPr>
        <dsp:cNvPr id="0" name=""/>
        <dsp:cNvSpPr/>
      </dsp:nvSpPr>
      <dsp:spPr>
        <a:xfrm>
          <a:off x="0" y="1507300"/>
          <a:ext cx="8075240" cy="139363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just" defTabSz="933450">
            <a:lnSpc>
              <a:spcPct val="90000"/>
            </a:lnSpc>
            <a:spcBef>
              <a:spcPct val="0"/>
            </a:spcBef>
            <a:spcAft>
              <a:spcPct val="35000"/>
            </a:spcAft>
          </a:pPr>
          <a:r>
            <a:rPr lang="tr-TR" sz="2100" kern="1200" dirty="0" smtClean="0"/>
            <a:t>Proje</a:t>
          </a:r>
          <a:r>
            <a:rPr lang="tr-TR" sz="2100" kern="1200" baseline="0" dirty="0" smtClean="0"/>
            <a:t> faydalanıcısının projenin hedeflerine ulaşmadaki isteksizliği veya yetersizliği. Bunun sonucunda bazı </a:t>
          </a:r>
          <a:r>
            <a:rPr lang="tr-TR" sz="2100" kern="1200" baseline="0" dirty="0" smtClean="0">
              <a:solidFill>
                <a:srgbClr val="FF0000"/>
              </a:solidFill>
            </a:rPr>
            <a:t>faaliyetlerin eksik kalması </a:t>
          </a:r>
          <a:r>
            <a:rPr lang="tr-TR" sz="2100" kern="1200" baseline="0" dirty="0" smtClean="0"/>
            <a:t>veya zamanında yapılmaması </a:t>
          </a:r>
          <a:endParaRPr lang="tr-TR" sz="2100" kern="1200" dirty="0"/>
        </a:p>
      </dsp:txBody>
      <dsp:txXfrm>
        <a:off x="1754411" y="1507300"/>
        <a:ext cx="6320828" cy="1393635"/>
      </dsp:txXfrm>
    </dsp:sp>
    <dsp:sp modelId="{3EECD500-8DF4-40D3-AD4E-A20F66831894}">
      <dsp:nvSpPr>
        <dsp:cNvPr id="0" name=""/>
        <dsp:cNvSpPr/>
      </dsp:nvSpPr>
      <dsp:spPr>
        <a:xfrm>
          <a:off x="139363" y="1672362"/>
          <a:ext cx="1615048" cy="1114908"/>
        </a:xfrm>
        <a:prstGeom prst="roundRect">
          <a:avLst>
            <a:gd name="adj" fmla="val 1000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6000" b="-6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D802CE4D-A5E4-4EC7-A3CF-1792C2E06294}">
      <dsp:nvSpPr>
        <dsp:cNvPr id="0" name=""/>
        <dsp:cNvSpPr/>
      </dsp:nvSpPr>
      <dsp:spPr>
        <a:xfrm>
          <a:off x="0" y="3065998"/>
          <a:ext cx="8075240" cy="139363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just" defTabSz="933450">
            <a:lnSpc>
              <a:spcPct val="90000"/>
            </a:lnSpc>
            <a:spcBef>
              <a:spcPct val="0"/>
            </a:spcBef>
            <a:spcAft>
              <a:spcPct val="35000"/>
            </a:spcAft>
          </a:pPr>
          <a:r>
            <a:rPr lang="tr-TR" sz="2100" kern="1200" dirty="0" smtClean="0"/>
            <a:t>Proje aktivitlerini zamanında (ara dönem/nihai)  bitirememek</a:t>
          </a:r>
          <a:endParaRPr lang="tr-TR" sz="2100" kern="1200" dirty="0"/>
        </a:p>
      </dsp:txBody>
      <dsp:txXfrm>
        <a:off x="1754411" y="3065998"/>
        <a:ext cx="6320828" cy="1393635"/>
      </dsp:txXfrm>
    </dsp:sp>
    <dsp:sp modelId="{AF14D1F8-EB61-4384-955A-E61936A58EEC}">
      <dsp:nvSpPr>
        <dsp:cNvPr id="0" name=""/>
        <dsp:cNvSpPr/>
      </dsp:nvSpPr>
      <dsp:spPr>
        <a:xfrm>
          <a:off x="139363" y="3205361"/>
          <a:ext cx="1615048" cy="1114908"/>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28000" b="-28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1A44F8-6959-45ED-8098-713BD92B600D}">
      <dsp:nvSpPr>
        <dsp:cNvPr id="0" name=""/>
        <dsp:cNvSpPr/>
      </dsp:nvSpPr>
      <dsp:spPr>
        <a:xfrm>
          <a:off x="0" y="0"/>
          <a:ext cx="8075240" cy="139363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tr-TR" sz="2900" kern="1200" dirty="0" smtClean="0"/>
            <a:t>İzleme veya  denetime engel olmak</a:t>
          </a:r>
          <a:endParaRPr lang="tr-TR" sz="2900" kern="1200" dirty="0"/>
        </a:p>
      </dsp:txBody>
      <dsp:txXfrm>
        <a:off x="1754411" y="0"/>
        <a:ext cx="6320828" cy="1393635"/>
      </dsp:txXfrm>
    </dsp:sp>
    <dsp:sp modelId="{2D6BCFFE-618D-44CB-8DAB-010B39076F7A}">
      <dsp:nvSpPr>
        <dsp:cNvPr id="0" name=""/>
        <dsp:cNvSpPr/>
      </dsp:nvSpPr>
      <dsp:spPr>
        <a:xfrm>
          <a:off x="139363" y="139363"/>
          <a:ext cx="1615048" cy="1114908"/>
        </a:xfrm>
        <a:prstGeom prst="roundRect">
          <a:avLst>
            <a:gd name="adj" fmla="val 1000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52000" b="-52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0113ACDC-771E-4AED-B725-31642FD05E8E}">
      <dsp:nvSpPr>
        <dsp:cNvPr id="0" name=""/>
        <dsp:cNvSpPr/>
      </dsp:nvSpPr>
      <dsp:spPr>
        <a:xfrm>
          <a:off x="0" y="1507300"/>
          <a:ext cx="8075240" cy="139363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tr-TR" sz="2900" kern="1200" dirty="0" smtClean="0"/>
            <a:t>Mükerrer muhasebeleştirme/muhasebe kayıtlarına eksik yada yanlış bilgi girişi</a:t>
          </a:r>
          <a:endParaRPr lang="tr-TR" sz="2900" kern="1200" dirty="0"/>
        </a:p>
      </dsp:txBody>
      <dsp:txXfrm>
        <a:off x="1754411" y="1507300"/>
        <a:ext cx="6320828" cy="1393635"/>
      </dsp:txXfrm>
    </dsp:sp>
    <dsp:sp modelId="{3EECD500-8DF4-40D3-AD4E-A20F66831894}">
      <dsp:nvSpPr>
        <dsp:cNvPr id="0" name=""/>
        <dsp:cNvSpPr/>
      </dsp:nvSpPr>
      <dsp:spPr>
        <a:xfrm>
          <a:off x="139363" y="1672362"/>
          <a:ext cx="1615048" cy="1114908"/>
        </a:xfrm>
        <a:prstGeom prst="roundRect">
          <a:avLst>
            <a:gd name="adj" fmla="val 1000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9000" r="-29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D802CE4D-A5E4-4EC7-A3CF-1792C2E06294}">
      <dsp:nvSpPr>
        <dsp:cNvPr id="0" name=""/>
        <dsp:cNvSpPr/>
      </dsp:nvSpPr>
      <dsp:spPr>
        <a:xfrm>
          <a:off x="0" y="3065998"/>
          <a:ext cx="8075240" cy="139363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tr-TR" sz="2900" kern="1200" dirty="0" smtClean="0"/>
            <a:t>Bir mal/ hizmet/ yapım işini iki defa fonlama. </a:t>
          </a:r>
          <a:endParaRPr lang="tr-TR" sz="2900" kern="1200" dirty="0"/>
        </a:p>
      </dsp:txBody>
      <dsp:txXfrm>
        <a:off x="1754411" y="3065998"/>
        <a:ext cx="6320828" cy="1393635"/>
      </dsp:txXfrm>
    </dsp:sp>
    <dsp:sp modelId="{AF14D1F8-EB61-4384-955A-E61936A58EEC}">
      <dsp:nvSpPr>
        <dsp:cNvPr id="0" name=""/>
        <dsp:cNvSpPr/>
      </dsp:nvSpPr>
      <dsp:spPr>
        <a:xfrm>
          <a:off x="139363" y="3205361"/>
          <a:ext cx="1615048" cy="1114908"/>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4000" b="-4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SpiralPicture">
  <dgm:title val=""/>
  <dgm:desc val=""/>
  <dgm:catLst>
    <dgm:cat type="picture" pri="4000"/>
    <dgm:cat type="pictureconvert" pri="4000"/>
  </dgm:catLst>
  <dgm:sampData>
    <dgm:dataModel>
      <dgm:ptLst>
        <dgm:pt modelId="0" type="doc"/>
        <dgm:pt modelId="1"/>
        <dgm:pt modelId="2"/>
        <dgm:pt modelId="3"/>
        <dgm:pt modelId="4"/>
        <dgm:pt modelId="5"/>
      </dgm:ptLst>
      <dgm:cxnLst>
        <dgm:cxn modelId="11" srcId="0" destId="1" srcOrd="0" destOrd="0"/>
        <dgm:cxn modelId="12" srcId="0" destId="2" srcOrd="0" destOrd="0"/>
        <dgm:cxn modelId="13" srcId="0" destId="3" srcOrd="0" destOrd="0"/>
        <dgm:cxn modelId="14" srcId="0" destId="4" srcOrd="0" destOrd="0"/>
        <dgm:cxn modelId="15" srcId="0" destId="5" srcOrd="0" destOrd="0"/>
      </dgm:cxnLst>
      <dgm:bg/>
      <dgm:whole/>
    </dgm:dataModel>
  </dgm:sampData>
  <dgm:styleData useDef="1">
    <dgm:dataModel>
      <dgm:ptLst/>
      <dgm:bg/>
      <dgm:whole/>
    </dgm:dataModel>
  </dgm:styleData>
  <dgm:clrData useDef="1">
    <dgm:dataModel>
      <dgm:ptLst/>
      <dgm:bg/>
      <dgm:whole/>
    </dgm:dataModel>
  </dgm:clrData>
  <dgm:layoutNode name="Name0">
    <dgm:varLst>
      <dgm:chMax val="5"/>
      <dgm:dir/>
    </dgm:varLst>
    <dgm:alg type="composite">
      <dgm:param type="ar" val="1.515"/>
    </dgm:alg>
    <dgm:shape xmlns:r="http://schemas.openxmlformats.org/officeDocument/2006/relationships" r:blip="">
      <dgm:adjLst/>
    </dgm:shape>
    <dgm:constrLst>
      <dgm:constr type="w" for="ch" forName="picts" refType="w"/>
      <dgm:constr type="h" for="ch" forName="picts" refType="h" fact="0.93"/>
      <dgm:constr type="b" for="ch" forName="txLine" refType="h"/>
      <dgm:constr type="w" for="ch" forName="txLine" refType="w"/>
      <dgm:constr type="h" for="ch" forName="txLine" refType="h" fact="0.07"/>
      <dgm:constr type="userD" for="des" refType="h" fact="0.016"/>
    </dgm:constrLst>
    <dgm:forEach name="Name1" axis="self" ptType="parTrans">
      <dgm:forEach name="Name2" axis="self" ptType="sibTrans" st="2">
        <dgm:forEach name="imageRepeat" axis="self">
          <dgm:layoutNode name="imageRepeatNode" styleLbl="alignNode1">
            <dgm:alg type="sp"/>
            <dgm:shape xmlns:r="http://schemas.openxmlformats.org/officeDocument/2006/relationships" type="rect" r:blip="" blipPhldr="1">
              <dgm:adjLst/>
            </dgm:shape>
            <dgm:presOf axis="self"/>
          </dgm:layoutNode>
        </dgm:forEach>
      </dgm:forEach>
    </dgm:forEach>
    <dgm:layoutNode name="picts">
      <dgm:alg type="composite"/>
      <dgm:shape xmlns:r="http://schemas.openxmlformats.org/officeDocument/2006/relationships" r:blip="">
        <dgm:adjLst/>
      </dgm:shape>
      <dgm:choose name="Name3">
        <dgm:if name="Name4" func="var" arg="dir" op="equ" val="norm">
          <dgm:constrLst>
            <dgm:constr type="userD"/>
            <dgm:constr type="w" for="ch" forName="space1" refType="h"/>
            <dgm:constr type="h" for="ch" forName="space1" refType="h"/>
            <dgm:constr type="r" for="ch" forName="space2" refType="w"/>
            <dgm:constr type="w" for="ch" forName="space2" refType="h" fact="0.608"/>
            <dgm:constr type="l" for="ch" forName="pictA1"/>
            <dgm:constr type="t" for="ch" forName="pictA1"/>
            <dgm:constr type="w" for="ch" forName="pictA1" refType="h"/>
            <dgm:constr type="h" for="ch" forName="pictA1" refType="h"/>
            <dgm:constr type="l" for="ch" forName="pictB1"/>
            <dgm:constr type="t" for="ch" forName="pictB1"/>
            <dgm:constr type="w" for="ch" forName="pictB1" refType="h"/>
            <dgm:constr type="h" for="ch" forName="pictB1" refType="h"/>
            <dgm:constr type="r" for="ch" forName="oneDotPict" refType="r" refFor="ch" refForName="pictA1"/>
            <dgm:constr type="b" for="ch" forName="oneDotPict" refType="b" refFor="ch" refForName="pictA1"/>
            <dgm:constr type="rOff" for="ch" forName="oneDotPict" refType="userD" fact="-1"/>
            <dgm:constr type="bOff" for="ch" forName="oneDotPict" refType="userD" fact="-1"/>
            <dgm:constr type="w" for="ch" forName="oneDotPict" refType="userD"/>
            <dgm:constr type="h" for="ch" forName="oneDotPict" refType="userD"/>
            <dgm:constr type="r" for="ch" forName="pictA2" refType="w"/>
            <dgm:constr type="t" for="ch" forName="pictA2"/>
            <dgm:constr type="w" for="ch" forName="pictA2" refType="h" fact="0.608"/>
            <dgm:constr type="h" for="ch" forName="pictA2" refType="h" fact="0.608"/>
            <dgm:constr type="r" for="ch" forName="pictB2" refType="w"/>
            <dgm:constr type="t" for="ch" forName="pictB2"/>
            <dgm:constr type="w" for="ch" forName="pictB2" refType="h" fact="0.608"/>
            <dgm:constr type="h" for="ch" forName="pictB2" refType="h" fact="0.608"/>
            <dgm:constr type="r" for="ch" forName="twoDotsPict" refType="r" refFor="ch" refForName="pictA2"/>
            <dgm:constr type="b" for="ch" forName="twoDotsPict" refType="b" refFor="ch" refForName="pictA2"/>
            <dgm:constr type="rOff" for="ch" forName="twoDotsPict" refType="userD" fact="-1"/>
            <dgm:constr type="bOff" for="ch" forName="twoDotsPict" refType="userD" fact="-1"/>
            <dgm:constr type="w" for="ch" forName="twoDotsPict" refType="userD" fact="2.5"/>
            <dgm:constr type="h" for="ch" forName="twoDotsPict" refType="userD"/>
            <dgm:constr type="r" for="ch" forName="pictA3" refType="w"/>
            <dgm:constr type="b" for="ch" forName="pictA3" refType="h"/>
            <dgm:constr type="w" for="ch" forName="pictA3" refType="h" fact="0.371"/>
            <dgm:constr type="h" for="ch" forName="pictA3" refType="h" fact="0.371"/>
            <dgm:constr type="r" for="ch" forName="pictB3" refType="w"/>
            <dgm:constr type="b" for="ch" forName="pictB3" refType="h"/>
            <dgm:constr type="w" for="ch" forName="pictB3" refType="h" fact="0.371"/>
            <dgm:constr type="h" for="ch" forName="pictB3" refType="h" fact="0.371"/>
            <dgm:constr type="r" for="ch" forName="threeDotsPict" refType="r" refFor="ch" refForName="pictA3"/>
            <dgm:constr type="b" for="ch" forName="threeDotsPict" refType="b" refFor="ch" refForName="pictA3"/>
            <dgm:constr type="rOff" for="ch" forName="threeDotsPict" refType="userD" fact="-1"/>
            <dgm:constr type="bOff" for="ch" forName="threeDotsPict" refType="userD" fact="-1"/>
            <dgm:constr type="w" for="ch" forName="threeDotsPict" refType="userD" fact="3.25"/>
            <dgm:constr type="h" for="ch" forName="threeDotsPict" refType="userD" fact="3.25"/>
            <dgm:constr type="l" for="ch" forName="pictA4" refType="l" refFor="ch" refForName="space2"/>
            <dgm:constr type="b" for="ch" forName="pictA4" refType="h"/>
            <dgm:constr type="w" for="ch" forName="pictA4" refType="h" fact="0.216"/>
            <dgm:constr type="h" for="ch" forName="pictA4" refType="h" fact="0.216"/>
            <dgm:constr type="l" for="ch" forName="pictB4" refType="l" refFor="ch" refForName="space2"/>
            <dgm:constr type="b" for="ch" forName="pictB4" refType="h"/>
            <dgm:constr type="w" for="ch" forName="pictB4" refType="h" fact="0.216"/>
            <dgm:constr type="h" for="ch" forName="pictB4" refType="h" fact="0.216"/>
            <dgm:constr type="r" for="ch" forName="fourDotsPict" refType="r" refFor="ch" refForName="pictA4"/>
            <dgm:constr type="b" for="ch" forName="fourDotsPict" refType="b" refFor="ch" refForName="pictA4"/>
            <dgm:constr type="rOff" for="ch" forName="fourDotsPict" refType="userD" fact="-1"/>
            <dgm:constr type="bOff" for="ch" forName="fourDotsPict" refType="userD" fact="-1"/>
            <dgm:constr type="w" for="ch" forName="fourDotsPict" refType="userD" fact="2.5"/>
            <dgm:constr type="h" for="ch" forName="fourDotsPict" refType="userD" fact="2.5"/>
            <dgm:constr type="l" for="ch" forName="pictA5" refType="l" refFor="ch" refForName="space2"/>
            <dgm:constr type="t" for="ch" forName="pictA5" refType="h" fact="0.629"/>
            <dgm:constr type="w" for="ch" forName="pictA5" refType="h" fact="0.216"/>
            <dgm:constr type="h" for="ch" forName="pictA5" refType="h" fact="0.133"/>
            <dgm:constr type="l" for="ch" forName="pictB5" refType="l" refFor="ch" refForName="space2"/>
            <dgm:constr type="t" for="ch" forName="pictB5" refType="h" fact="0.629"/>
            <dgm:constr type="w" for="ch" forName="pictB5" refType="h" fact="0.216"/>
            <dgm:constr type="h" for="ch" forName="pictB5" refType="h" fact="0.133"/>
            <dgm:constr type="r" for="ch" forName="fiveDotsPict" refType="r" refFor="ch" refForName="pictA5"/>
            <dgm:constr type="b" for="ch" forName="fiveDotsPict" refType="b" refFor="ch" refForName="pictA5"/>
            <dgm:constr type="rOff" for="ch" forName="fiveDotsPict" refType="userD" fact="-1"/>
            <dgm:constr type="bOff" for="ch" forName="fiveDotsPict" refType="userD" fact="-1"/>
            <dgm:constr type="w" for="ch" forName="fiveDotsPict" refType="userD" fact="3.25"/>
            <dgm:constr type="h" for="ch" forName="fiveDotsPict" refType="userD" fact="3.25"/>
          </dgm:constrLst>
        </dgm:if>
        <dgm:else name="Name5">
          <dgm:constrLst>
            <dgm:constr type="userD"/>
            <dgm:constr type="w" for="ch" forName="space1" refType="h"/>
            <dgm:constr type="h" for="ch" forName="space1" refType="h"/>
            <dgm:constr type="l" for="ch" forName="space2"/>
            <dgm:constr type="w" for="ch" forName="space2" refType="h" fact="0.608"/>
            <dgm:constr type="r" for="ch" forName="pictA1" refType="w"/>
            <dgm:constr type="t" for="ch" forName="pictA1"/>
            <dgm:constr type="w" for="ch" forName="pictA1" refType="h"/>
            <dgm:constr type="h" for="ch" forName="pictA1" refType="h"/>
            <dgm:constr type="r" for="ch" forName="pictB1" refType="w"/>
            <dgm:constr type="t" for="ch" forName="pictB1"/>
            <dgm:constr type="w" for="ch" forName="pictB1" refType="h"/>
            <dgm:constr type="h" for="ch" forName="pictB1" refType="h"/>
            <dgm:constr type="r" for="ch" forName="oneDotPict" refType="r" refFor="ch" refForName="pictA1"/>
            <dgm:constr type="b" for="ch" forName="oneDotPict" refType="b" refFor="ch" refForName="pictA1"/>
            <dgm:constr type="rOff" for="ch" forName="oneDotPict" refType="userD" fact="-1"/>
            <dgm:constr type="bOff" for="ch" forName="oneDotPict" refType="userD" fact="-1"/>
            <dgm:constr type="w" for="ch" forName="oneDotPict" refType="userD"/>
            <dgm:constr type="h" for="ch" forName="oneDotPict" refType="userD"/>
            <dgm:constr type="l" for="ch" forName="pictA2"/>
            <dgm:constr type="t" for="ch" forName="pictA2"/>
            <dgm:constr type="w" for="ch" forName="pictA2" refType="h" fact="0.608"/>
            <dgm:constr type="h" for="ch" forName="pictA2" refType="h" fact="0.608"/>
            <dgm:constr type="l" for="ch" forName="pictB2"/>
            <dgm:constr type="t" for="ch" forName="pictB2"/>
            <dgm:constr type="w" for="ch" forName="pictB2" refType="h" fact="0.608"/>
            <dgm:constr type="h" for="ch" forName="pictB2" refType="h" fact="0.608"/>
            <dgm:constr type="r" for="ch" forName="twoDotsPict" refType="r" refFor="ch" refForName="pictA2"/>
            <dgm:constr type="b" for="ch" forName="twoDotsPict" refType="b" refFor="ch" refForName="pictA2"/>
            <dgm:constr type="rOff" for="ch" forName="twoDotsPict" refType="userD" fact="-1"/>
            <dgm:constr type="bOff" for="ch" forName="twoDotsPict" refType="userD" fact="-1"/>
            <dgm:constr type="w" for="ch" forName="twoDotsPict" refType="userD" fact="2.5"/>
            <dgm:constr type="h" for="ch" forName="twoDotsPict" refType="userD"/>
            <dgm:constr type="l" for="ch" forName="pictA3"/>
            <dgm:constr type="b" for="ch" forName="pictA3" refType="h"/>
            <dgm:constr type="w" for="ch" forName="pictA3" refType="h" fact="0.371"/>
            <dgm:constr type="h" for="ch" forName="pictA3" refType="h" fact="0.371"/>
            <dgm:constr type="l" for="ch" forName="pictB3"/>
            <dgm:constr type="b" for="ch" forName="pictB3" refType="h"/>
            <dgm:constr type="w" for="ch" forName="pictB3" refType="h" fact="0.371"/>
            <dgm:constr type="h" for="ch" forName="pictB3" refType="h" fact="0.371"/>
            <dgm:constr type="r" for="ch" forName="threeDotsPict" refType="r" refFor="ch" refForName="pictA3"/>
            <dgm:constr type="b" for="ch" forName="threeDotsPict" refType="b" refFor="ch" refForName="pictA3"/>
            <dgm:constr type="rOff" for="ch" forName="threeDotsPict" refType="userD" fact="-1"/>
            <dgm:constr type="bOff" for="ch" forName="threeDotsPict" refType="userD" fact="-1"/>
            <dgm:constr type="w" for="ch" forName="threeDotsPict" refType="userD" fact="3.25"/>
            <dgm:constr type="h" for="ch" forName="threeDotsPict" refType="userD" fact="3.25"/>
            <dgm:constr type="r" for="ch" forName="pictA4" refType="r" refFor="ch" refForName="space2"/>
            <dgm:constr type="b" for="ch" forName="pictA4" refType="h"/>
            <dgm:constr type="w" for="ch" forName="pictA4" refType="h" fact="0.216"/>
            <dgm:constr type="h" for="ch" forName="pictA4" refType="h" fact="0.216"/>
            <dgm:constr type="r" for="ch" forName="pictB4" refType="r" refFor="ch" refForName="space2"/>
            <dgm:constr type="b" for="ch" forName="pictB4" refType="h"/>
            <dgm:constr type="w" for="ch" forName="pictB4" refType="h" fact="0.216"/>
            <dgm:constr type="h" for="ch" forName="pictB4" refType="h" fact="0.216"/>
            <dgm:constr type="r" for="ch" forName="fourDotsPict" refType="r" refFor="ch" refForName="pictA4"/>
            <dgm:constr type="b" for="ch" forName="fourDotsPict" refType="b" refFor="ch" refForName="pictA4"/>
            <dgm:constr type="rOff" for="ch" forName="fourDotsPict" refType="userD" fact="-1"/>
            <dgm:constr type="bOff" for="ch" forName="fourDotsPict" refType="userD" fact="-1"/>
            <dgm:constr type="w" for="ch" forName="fourDotsPict" refType="userD" fact="2.5"/>
            <dgm:constr type="h" for="ch" forName="fourDotsPict" refType="userD" fact="2.5"/>
            <dgm:constr type="r" for="ch" forName="pictA5" refType="r" refFor="ch" refForName="space2"/>
            <dgm:constr type="t" for="ch" forName="pictA5" refType="h" fact="0.629"/>
            <dgm:constr type="w" for="ch" forName="pictA5" refType="h" fact="0.216"/>
            <dgm:constr type="h" for="ch" forName="pictA5" refType="h" fact="0.133"/>
            <dgm:constr type="r" for="ch" forName="pictB5" refType="r" refFor="ch" refForName="space2"/>
            <dgm:constr type="t" for="ch" forName="pictB5" refType="h" fact="0.629"/>
            <dgm:constr type="w" for="ch" forName="pictB5" refType="h" fact="0.216"/>
            <dgm:constr type="h" for="ch" forName="pictB5" refType="h" fact="0.133"/>
            <dgm:constr type="r" for="ch" forName="fiveDotsPict" refType="r" refFor="ch" refForName="pictA5"/>
            <dgm:constr type="b" for="ch" forName="fiveDotsPict" refType="b" refFor="ch" refForName="pictA5"/>
            <dgm:constr type="rOff" for="ch" forName="fiveDotsPict" refType="userD" fact="-1"/>
            <dgm:constr type="bOff" for="ch" forName="fiveDotsPict" refType="userD" fact="-1"/>
            <dgm:constr type="w" for="ch" forName="fiveDotsPict" refType="userD" fact="3.25"/>
            <dgm:constr type="h" for="ch" forName="fiveDotsPict" refType="userD" fact="3.25"/>
          </dgm:constrLst>
        </dgm:else>
      </dgm:choose>
      <dgm:layoutNode name="space1">
        <dgm:alg type="sp"/>
        <dgm:shape xmlns:r="http://schemas.openxmlformats.org/officeDocument/2006/relationships" r:blip="">
          <dgm:adjLst/>
        </dgm:shape>
      </dgm:layoutNode>
      <dgm:layoutNode name="space2">
        <dgm:alg type="sp"/>
        <dgm:shape xmlns:r="http://schemas.openxmlformats.org/officeDocument/2006/relationships" r:blip="">
          <dgm:adjLst/>
        </dgm:shape>
      </dgm:layoutNode>
      <dgm:choose name="Name6">
        <dgm:if name="Name7" axis="ch" ptType="node" func="cnt" op="gte" val="1">
          <dgm:forEach name="Name8" axis="ch" ptType="sibTrans" hideLastTrans="0" cnt="1">
            <dgm:layoutNode name="pictA1">
              <dgm:alg type="sp"/>
              <dgm:shape xmlns:r="http://schemas.openxmlformats.org/officeDocument/2006/relationships" r:blip="">
                <dgm:adjLst/>
              </dgm:shape>
              <dgm:presOf/>
              <dgm:forEach name="Name9" ref="imageRepeat"/>
            </dgm:layoutNode>
            <dgm:layoutNode name="oneDotPict">
              <dgm:alg type="composite"/>
              <dgm:shape xmlns:r="http://schemas.openxmlformats.org/officeDocument/2006/relationships" r:blip="">
                <dgm:adjLst/>
              </dgm:shape>
              <dgm:presOf/>
              <dgm:constrLst>
                <dgm:constr type="userD"/>
                <dgm:constr type="w" for="ch" forName="dotPict_11" refType="userD"/>
                <dgm:constr type="h" for="ch" forName="dotPict_11" refType="userD"/>
              </dgm:constrLst>
              <dgm:layoutNode name="dotPict_11" styleLbl="solidFgAcc1">
                <dgm:alg type="sp"/>
                <dgm:shape xmlns:r="http://schemas.openxmlformats.org/officeDocument/2006/relationships" type="ellipse" r:blip="">
                  <dgm:adjLst/>
                </dgm:shape>
                <dgm:presOf/>
              </dgm:layoutNode>
            </dgm:layoutNode>
          </dgm:forEach>
        </dgm:if>
        <dgm:else name="Name10">
          <dgm:layoutNode name="pictB1" styleLbl="alignNode1">
            <dgm:alg type="sp"/>
            <dgm:shape xmlns:r="http://schemas.openxmlformats.org/officeDocument/2006/relationships" type="rect" r:blip="">
              <dgm:adjLst/>
            </dgm:shape>
            <dgm:presOf/>
          </dgm:layoutNode>
        </dgm:else>
      </dgm:choose>
      <dgm:choose name="Name11">
        <dgm:if name="Name12" axis="ch" ptType="node" func="cnt" op="gte" val="2">
          <dgm:forEach name="Name13" axis="ch" ptType="sibTrans" hideLastTrans="0" st="2" cnt="1">
            <dgm:layoutNode name="pictA2">
              <dgm:alg type="sp"/>
              <dgm:shape xmlns:r="http://schemas.openxmlformats.org/officeDocument/2006/relationships" r:blip="">
                <dgm:adjLst/>
              </dgm:shape>
              <dgm:presOf/>
              <dgm:forEach name="Name14" ref="imageRepeat"/>
            </dgm:layoutNode>
            <dgm:layoutNode name="twoDotsPict">
              <dgm:alg type="composite"/>
              <dgm:shape xmlns:r="http://schemas.openxmlformats.org/officeDocument/2006/relationships" r:blip="">
                <dgm:adjLst/>
              </dgm:shape>
              <dgm:presOf/>
              <dgm:constrLst>
                <dgm:constr type="userD"/>
                <dgm:constr type="w" for="ch" forName="dotPict_21" refType="userD"/>
                <dgm:constr type="h" for="ch" forName="dotPict_21" refType="userD"/>
                <dgm:constr type="l" for="ch" forName="dotPict_22" refType="userD" fact="1.5"/>
                <dgm:constr type="w" for="ch" forName="dotPict_22" refType="userD"/>
                <dgm:constr type="h" for="ch" forName="dotPict_22" refType="userD"/>
              </dgm:constrLst>
              <dgm:layoutNode name="dotPict_21" styleLbl="solidFgAcc1">
                <dgm:alg type="sp"/>
                <dgm:shape xmlns:r="http://schemas.openxmlformats.org/officeDocument/2006/relationships" type="ellipse" r:blip="">
                  <dgm:adjLst/>
                </dgm:shape>
                <dgm:presOf/>
              </dgm:layoutNode>
              <dgm:layoutNode name="dotPict_22" styleLbl="solidFgAcc1">
                <dgm:alg type="sp"/>
                <dgm:shape xmlns:r="http://schemas.openxmlformats.org/officeDocument/2006/relationships" type="ellipse" r:blip="">
                  <dgm:adjLst/>
                </dgm:shape>
                <dgm:presOf/>
              </dgm:layoutNode>
            </dgm:layoutNode>
          </dgm:forEach>
        </dgm:if>
        <dgm:else name="Name15">
          <dgm:layoutNode name="pictB2" styleLbl="alignNode1">
            <dgm:alg type="sp"/>
            <dgm:shape xmlns:r="http://schemas.openxmlformats.org/officeDocument/2006/relationships" type="rect" r:blip="">
              <dgm:adjLst/>
            </dgm:shape>
            <dgm:presOf/>
          </dgm:layoutNode>
        </dgm:else>
      </dgm:choose>
      <dgm:choose name="Name16">
        <dgm:if name="Name17" axis="ch" ptType="node" func="cnt" op="gte" val="3">
          <dgm:forEach name="Name18" axis="ch" ptType="sibTrans" hideLastTrans="0" st="3" cnt="1">
            <dgm:layoutNode name="pictA3">
              <dgm:alg type="sp"/>
              <dgm:shape xmlns:r="http://schemas.openxmlformats.org/officeDocument/2006/relationships" r:blip="">
                <dgm:adjLst/>
              </dgm:shape>
              <dgm:presOf/>
              <dgm:forEach name="Name19" ref="imageRepeat"/>
            </dgm:layoutNode>
            <dgm:layoutNode name="threeDotsPict">
              <dgm:alg type="composite"/>
              <dgm:shape xmlns:r="http://schemas.openxmlformats.org/officeDocument/2006/relationships" r:blip="">
                <dgm:adjLst/>
              </dgm:shape>
              <dgm:presOf/>
              <dgm:constrLst>
                <dgm:constr type="userD"/>
                <dgm:constr type="l" for="ch" forName="dotPict_31"/>
                <dgm:constr type="t" for="ch" forName="dotPict_31" refType="userD" fact="2.25"/>
                <dgm:constr type="w" for="ch" forName="dotPict_31" refType="userD"/>
                <dgm:constr type="h" for="ch" forName="dotPict_31" refType="userD"/>
                <dgm:constr type="l" for="ch" forName="dotPict_32" refType="userD" fact="1.125"/>
                <dgm:constr type="t" for="ch" forName="dotPict_32" refType="userD" fact="1.125"/>
                <dgm:constr type="w" for="ch" forName="dotPict_32" refType="userD"/>
                <dgm:constr type="h" for="ch" forName="dotPict_32" refType="userD"/>
                <dgm:constr type="l" for="ch" forName="dotPict_33" refType="userD" fact="2.25"/>
                <dgm:constr type="t" for="ch" forName="dotPict_33"/>
                <dgm:constr type="w" for="ch" forName="dotPict_33" refType="userD"/>
                <dgm:constr type="h" for="ch" forName="dotPict_33" refType="userD"/>
              </dgm:constrLst>
              <dgm:layoutNode name="dotPict_31" styleLbl="solidFgAcc1">
                <dgm:alg type="sp"/>
                <dgm:shape xmlns:r="http://schemas.openxmlformats.org/officeDocument/2006/relationships" type="ellipse" r:blip="">
                  <dgm:adjLst/>
                </dgm:shape>
                <dgm:presOf/>
              </dgm:layoutNode>
              <dgm:layoutNode name="dotPict_32" styleLbl="solidFgAcc1">
                <dgm:alg type="sp"/>
                <dgm:shape xmlns:r="http://schemas.openxmlformats.org/officeDocument/2006/relationships" type="ellipse" r:blip="">
                  <dgm:adjLst/>
                </dgm:shape>
                <dgm:presOf/>
              </dgm:layoutNode>
              <dgm:layoutNode name="dotPict_33" styleLbl="solidFgAcc1">
                <dgm:alg type="sp"/>
                <dgm:shape xmlns:r="http://schemas.openxmlformats.org/officeDocument/2006/relationships" type="ellipse" r:blip="">
                  <dgm:adjLst/>
                </dgm:shape>
                <dgm:presOf/>
              </dgm:layoutNode>
            </dgm:layoutNode>
          </dgm:forEach>
        </dgm:if>
        <dgm:else name="Name20">
          <dgm:layoutNode name="pictB3" styleLbl="alignNode1">
            <dgm:alg type="sp"/>
            <dgm:shape xmlns:r="http://schemas.openxmlformats.org/officeDocument/2006/relationships" type="rect" r:blip="">
              <dgm:adjLst/>
            </dgm:shape>
            <dgm:presOf/>
          </dgm:layoutNode>
        </dgm:else>
      </dgm:choose>
      <dgm:choose name="Name21">
        <dgm:if name="Name22" axis="ch" ptType="node" func="cnt" op="gte" val="4">
          <dgm:forEach name="Name23" axis="ch" ptType="sibTrans" hideLastTrans="0" st="4" cnt="1">
            <dgm:layoutNode name="pictA4">
              <dgm:alg type="sp"/>
              <dgm:shape xmlns:r="http://schemas.openxmlformats.org/officeDocument/2006/relationships" r:blip="">
                <dgm:adjLst/>
              </dgm:shape>
              <dgm:presOf/>
              <dgm:forEach name="Name24" ref="imageRepeat"/>
            </dgm:layoutNode>
            <dgm:layoutNode name="fourDotsPict">
              <dgm:alg type="composite"/>
              <dgm:shape xmlns:r="http://schemas.openxmlformats.org/officeDocument/2006/relationships" r:blip="">
                <dgm:adjLst/>
              </dgm:shape>
              <dgm:presOf/>
              <dgm:constrLst>
                <dgm:constr type="userD"/>
                <dgm:constr type="w" for="ch" forName="dotPict_41" refType="userD"/>
                <dgm:constr type="h" for="ch" forName="dotPict_41" refType="userD"/>
                <dgm:constr type="l" for="ch" forName="dotPict_42" refType="userD" fact="1.5"/>
                <dgm:constr type="w" for="ch" forName="dotPict_42" refType="userD"/>
                <dgm:constr type="h" for="ch" forName="dotPict_42" refType="userD"/>
                <dgm:constr type="t" for="ch" forName="dotPict_43" refType="userD" fact="1.5"/>
                <dgm:constr type="w" for="ch" forName="dotPict_43" refType="userD"/>
                <dgm:constr type="h" for="ch" forName="dotPict_43" refType="userD"/>
                <dgm:constr type="l" for="ch" forName="dotPict_44" refType="userD" fact="1.5"/>
                <dgm:constr type="t" for="ch" forName="dotPict_44" refType="userD" fact="1.5"/>
                <dgm:constr type="w" for="ch" forName="dotPict_44" refType="userD"/>
                <dgm:constr type="h" for="ch" forName="dotPict_44" refType="userD"/>
              </dgm:constrLst>
              <dgm:layoutNode name="dotPict_41" styleLbl="solidFgAcc1">
                <dgm:alg type="sp"/>
                <dgm:shape xmlns:r="http://schemas.openxmlformats.org/officeDocument/2006/relationships" type="ellipse" r:blip="">
                  <dgm:adjLst/>
                </dgm:shape>
                <dgm:presOf/>
              </dgm:layoutNode>
              <dgm:layoutNode name="dotPict_42" styleLbl="solidFgAcc1">
                <dgm:alg type="sp"/>
                <dgm:shape xmlns:r="http://schemas.openxmlformats.org/officeDocument/2006/relationships" type="ellipse" r:blip="">
                  <dgm:adjLst/>
                </dgm:shape>
                <dgm:presOf/>
              </dgm:layoutNode>
              <dgm:layoutNode name="dotPict_43" styleLbl="solidFgAcc1">
                <dgm:alg type="sp"/>
                <dgm:shape xmlns:r="http://schemas.openxmlformats.org/officeDocument/2006/relationships" type="ellipse" r:blip="">
                  <dgm:adjLst/>
                </dgm:shape>
                <dgm:presOf/>
              </dgm:layoutNode>
              <dgm:layoutNode name="dotPict_44" styleLbl="solidFgAcc1">
                <dgm:alg type="sp"/>
                <dgm:shape xmlns:r="http://schemas.openxmlformats.org/officeDocument/2006/relationships" type="ellipse" r:blip="">
                  <dgm:adjLst/>
                </dgm:shape>
                <dgm:presOf/>
              </dgm:layoutNode>
            </dgm:layoutNode>
          </dgm:forEach>
        </dgm:if>
        <dgm:else name="Name25">
          <dgm:layoutNode name="pictB4" styleLbl="alignNode1">
            <dgm:alg type="sp"/>
            <dgm:shape xmlns:r="http://schemas.openxmlformats.org/officeDocument/2006/relationships" type="rect" r:blip="">
              <dgm:adjLst/>
            </dgm:shape>
            <dgm:presOf/>
          </dgm:layoutNode>
        </dgm:else>
      </dgm:choose>
      <dgm:choose name="Name26">
        <dgm:if name="Name27" axis="ch" ptType="node" func="cnt" op="gte" val="5">
          <dgm:forEach name="Name28" axis="ch" ptType="sibTrans" hideLastTrans="0" st="5" cnt="1">
            <dgm:layoutNode name="pictA5">
              <dgm:alg type="sp"/>
              <dgm:shape xmlns:r="http://schemas.openxmlformats.org/officeDocument/2006/relationships" r:blip="">
                <dgm:adjLst/>
              </dgm:shape>
              <dgm:presOf/>
              <dgm:forEach name="Name29" ref="imageRepeat"/>
            </dgm:layoutNode>
            <dgm:layoutNode name="fiveDotsPict">
              <dgm:alg type="composite"/>
              <dgm:shape xmlns:r="http://schemas.openxmlformats.org/officeDocument/2006/relationships" r:blip="">
                <dgm:adjLst/>
              </dgm:shape>
              <dgm:presOf/>
              <dgm:constrLst>
                <dgm:constr type="userD"/>
                <dgm:constr type="l" for="ch" forName="dotPict_51"/>
                <dgm:constr type="t" for="ch" forName="dotPict_51" refType="userD" fact="2.25"/>
                <dgm:constr type="w" for="ch" forName="dotPict_51" refType="userD"/>
                <dgm:constr type="h" for="ch" forName="dotPict_51" refType="userD"/>
                <dgm:constr type="l" for="ch" forName="dotPict_52" refType="userD" fact="1.125"/>
                <dgm:constr type="t" for="ch" forName="dotPict_52" refType="userD" fact="1.125"/>
                <dgm:constr type="w" for="ch" forName="dotPict_52" refType="userD"/>
                <dgm:constr type="h" for="ch" forName="dotPict_52" refType="userD"/>
                <dgm:constr type="l" for="ch" forName="dotPict_53" refType="userD" fact="2.25"/>
                <dgm:constr type="t" for="ch" forName="dotPict_53"/>
                <dgm:constr type="w" for="ch" forName="dotPict_53" refType="userD"/>
                <dgm:constr type="h" for="ch" forName="dotPict_53" refType="userD"/>
                <dgm:constr type="l" for="ch" forName="dotPict_54"/>
                <dgm:constr type="t" for="ch" forName="dotPict_54"/>
                <dgm:constr type="w" for="ch" forName="dotPict_54" refType="userD"/>
                <dgm:constr type="h" for="ch" forName="dotPict_54" refType="userD"/>
                <dgm:constr type="l" for="ch" forName="dotPict_55" refType="userD" fact="2.25"/>
                <dgm:constr type="t" for="ch" forName="dotPict_55" refType="userD" fact="2.25"/>
                <dgm:constr type="w" for="ch" forName="dotPict_55" refType="userD"/>
                <dgm:constr type="h" for="ch" forName="dotPict_55" refType="userD"/>
              </dgm:constrLst>
              <dgm:layoutNode name="dotPict_51" styleLbl="solidFgAcc1">
                <dgm:alg type="sp"/>
                <dgm:shape xmlns:r="http://schemas.openxmlformats.org/officeDocument/2006/relationships" type="ellipse" r:blip="">
                  <dgm:adjLst/>
                </dgm:shape>
                <dgm:presOf/>
              </dgm:layoutNode>
              <dgm:layoutNode name="dotPict_52" styleLbl="solidFgAcc1">
                <dgm:alg type="sp"/>
                <dgm:shape xmlns:r="http://schemas.openxmlformats.org/officeDocument/2006/relationships" type="ellipse" r:blip="">
                  <dgm:adjLst/>
                </dgm:shape>
                <dgm:presOf/>
              </dgm:layoutNode>
              <dgm:layoutNode name="dotPict_53" styleLbl="solidFgAcc1">
                <dgm:alg type="sp"/>
                <dgm:shape xmlns:r="http://schemas.openxmlformats.org/officeDocument/2006/relationships" type="ellipse" r:blip="">
                  <dgm:adjLst/>
                </dgm:shape>
                <dgm:presOf/>
              </dgm:layoutNode>
              <dgm:layoutNode name="dotPict_54" styleLbl="solidFgAcc1">
                <dgm:alg type="sp"/>
                <dgm:shape xmlns:r="http://schemas.openxmlformats.org/officeDocument/2006/relationships" type="ellipse" r:blip="">
                  <dgm:adjLst/>
                </dgm:shape>
                <dgm:presOf/>
              </dgm:layoutNode>
              <dgm:layoutNode name="dotPict_55" styleLbl="solidFgAcc1">
                <dgm:alg type="sp"/>
                <dgm:shape xmlns:r="http://schemas.openxmlformats.org/officeDocument/2006/relationships" type="ellipse" r:blip="">
                  <dgm:adjLst/>
                </dgm:shape>
                <dgm:presOf/>
              </dgm:layoutNode>
            </dgm:layoutNode>
          </dgm:forEach>
        </dgm:if>
        <dgm:else name="Name30">
          <dgm:layoutNode name="pictB5" styleLbl="alignNode1">
            <dgm:alg type="sp"/>
            <dgm:shape xmlns:r="http://schemas.openxmlformats.org/officeDocument/2006/relationships" type="rect" r:blip="">
              <dgm:adjLst/>
            </dgm:shape>
            <dgm:presOf/>
          </dgm:layoutNode>
        </dgm:else>
      </dgm:choose>
    </dgm:layoutNode>
    <dgm:layoutNode name="txLine">
      <dgm:choose name="Name31">
        <dgm:if name="Name32" func="var" arg="dir" op="equ" val="norm">
          <dgm:alg type="lin">
            <dgm:param type="horzAlign" val="r"/>
          </dgm:alg>
        </dgm:if>
        <dgm:else name="Name33">
          <dgm:alg type="lin">
            <dgm:param type="horzAlign" val="l"/>
            <dgm:param type="linDir" val="fromR"/>
          </dgm:alg>
        </dgm:else>
      </dgm:choose>
      <dgm:constrLst>
        <dgm:constr type="primFontSz" for="ch" ptType="node" op="equ" val="65"/>
        <dgm:constr type="w" for="ch" ptType="node" refType="primFontSz" refFor="ch" refPtType="node" fact="0.5"/>
        <dgm:constr type="h" for="ch" ptType="node" refType="h"/>
      </dgm:constrLst>
      <dgm:ruleLst>
        <dgm:rule type="primFontSz" for="ch" ptType="node" val="5" fact="NaN" max="NaN"/>
      </dgm:ruleLst>
      <dgm:forEach name="Name34" axis="ch" ptType="node">
        <dgm:choose name="Name35">
          <dgm:if name="Name36" axis="self" ptType="node" func="pos" op="equ" val="1">
            <dgm:layoutNode name="oneDotTx">
              <dgm:alg type="composite"/>
              <dgm:shape xmlns:r="http://schemas.openxmlformats.org/officeDocument/2006/relationships" r:blip="">
                <dgm:adjLst/>
              </dgm:shape>
              <dgm:presOf/>
              <dgm:constrLst>
                <dgm:constr type="userD"/>
                <dgm:constr type="w" for="ch" forName="dotTx_11" refType="userD"/>
                <dgm:constr type="h" for="ch" forName="dotTx_11" refType="userD"/>
              </dgm:constrLst>
              <dgm:layoutNode name="dotTx_11" styleLbl="solidFgAcc1">
                <dgm:alg type="sp"/>
                <dgm:shape xmlns:r="http://schemas.openxmlformats.org/officeDocument/2006/relationships" type="ellipse" r:blip="">
                  <dgm:adjLst/>
                </dgm:shape>
                <dgm:presOf/>
              </dgm:layoutNode>
            </dgm:layoutNode>
            <dgm:layoutNode name="Name37" styleLbl="revTx">
              <dgm:varLst>
                <dgm:bulletEnabled val="1"/>
              </dgm:varLst>
              <dgm:alg type="tx"/>
              <dgm:shape xmlns:r="http://schemas.openxmlformats.org/officeDocument/2006/relationships" type="rect" r:blip="">
                <dgm:adjLst/>
              </dgm:shape>
              <dgm:presOf axis="desOrSelf" ptType="node"/>
              <dgm:constrLst>
                <dgm:constr type="tMarg" refType="primFontSz" fact="0.2"/>
                <dgm:constr type="bMarg"/>
              </dgm:constrLst>
              <dgm:ruleLst>
                <dgm:rule type="w" val="INF" fact="NaN" max="NaN"/>
              </dgm:ruleLst>
            </dgm:layoutNode>
          </dgm:if>
          <dgm:if name="Name38" axis="self" ptType="node" func="pos" op="equ" val="2">
            <dgm:layoutNode name="twoDotsTx">
              <dgm:alg type="composite"/>
              <dgm:shape xmlns:r="http://schemas.openxmlformats.org/officeDocument/2006/relationships" r:blip="">
                <dgm:adjLst/>
              </dgm:shape>
              <dgm:presOf/>
              <dgm:constrLst>
                <dgm:constr type="userD"/>
                <dgm:constr type="w" for="ch" forName="dotTx_21" refType="userD"/>
                <dgm:constr type="h" for="ch" forName="dotTx_21" refType="userD"/>
                <dgm:constr type="l" for="ch" forName="dotTx_22" refType="userD" fact="1.5"/>
                <dgm:constr type="w" for="ch" forName="dotTx_22" refType="userD"/>
                <dgm:constr type="h" for="ch" forName="dotTx_22" refType="userD"/>
              </dgm:constrLst>
              <dgm:layoutNode name="dotTx_21" styleLbl="solidFgAcc1">
                <dgm:alg type="sp"/>
                <dgm:shape xmlns:r="http://schemas.openxmlformats.org/officeDocument/2006/relationships" type="ellipse" r:blip="">
                  <dgm:adjLst/>
                </dgm:shape>
                <dgm:presOf/>
              </dgm:layoutNode>
              <dgm:layoutNode name="dotTx_22" styleLbl="solidFgAcc1">
                <dgm:alg type="sp"/>
                <dgm:shape xmlns:r="http://schemas.openxmlformats.org/officeDocument/2006/relationships" type="ellipse" r:blip="">
                  <dgm:adjLst/>
                </dgm:shape>
                <dgm:presOf/>
              </dgm:layoutNode>
            </dgm:layoutNode>
            <dgm:layoutNode name="Name39" styleLbl="revTx">
              <dgm:varLst>
                <dgm:bulletEnabled val="1"/>
              </dgm:varLst>
              <dgm:alg type="tx"/>
              <dgm:shape xmlns:r="http://schemas.openxmlformats.org/officeDocument/2006/relationships" type="rect" r:blip="">
                <dgm:adjLst/>
              </dgm:shape>
              <dgm:presOf axis="desOrSelf" ptType="node"/>
              <dgm:constrLst>
                <dgm:constr type="tMarg" refType="primFontSz" fact="0.2"/>
                <dgm:constr type="bMarg"/>
              </dgm:constrLst>
              <dgm:ruleLst>
                <dgm:rule type="w" val="INF" fact="NaN" max="NaN"/>
              </dgm:ruleLst>
            </dgm:layoutNode>
          </dgm:if>
          <dgm:if name="Name40" axis="self" ptType="node" func="pos" op="equ" val="3">
            <dgm:layoutNode name="threeDotsTx">
              <dgm:alg type="composite"/>
              <dgm:shape xmlns:r="http://schemas.openxmlformats.org/officeDocument/2006/relationships" r:blip="">
                <dgm:adjLst/>
              </dgm:shape>
              <dgm:presOf/>
              <dgm:constrLst>
                <dgm:constr type="userD"/>
                <dgm:constr type="l" for="ch" forName="dotTx_31"/>
                <dgm:constr type="t" for="ch" forName="dotTx_31" refType="userD" fact="2.25"/>
                <dgm:constr type="w" for="ch" forName="dotTx_31" refType="userD"/>
                <dgm:constr type="h" for="ch" forName="dotTx_31" refType="userD"/>
                <dgm:constr type="l" for="ch" forName="dotTx_32" refType="userD" fact="1.125"/>
                <dgm:constr type="t" for="ch" forName="dotTx_32" refType="userD" fact="1.125"/>
                <dgm:constr type="w" for="ch" forName="dotTx_32" refType="userD"/>
                <dgm:constr type="h" for="ch" forName="dotTx_32" refType="userD"/>
                <dgm:constr type="l" for="ch" forName="dotTx_33" refType="userD" fact="2.25"/>
                <dgm:constr type="t" for="ch" forName="dotTx_33"/>
                <dgm:constr type="w" for="ch" forName="dotTx_33" refType="userD"/>
                <dgm:constr type="h" for="ch" forName="dotTx_33" refType="userD"/>
              </dgm:constrLst>
              <dgm:layoutNode name="dotTx_31" styleLbl="solidFgAcc1">
                <dgm:alg type="sp"/>
                <dgm:shape xmlns:r="http://schemas.openxmlformats.org/officeDocument/2006/relationships" type="ellipse" r:blip="">
                  <dgm:adjLst/>
                </dgm:shape>
                <dgm:presOf/>
              </dgm:layoutNode>
              <dgm:layoutNode name="dotTx_32" styleLbl="solidFgAcc1">
                <dgm:alg type="sp"/>
                <dgm:shape xmlns:r="http://schemas.openxmlformats.org/officeDocument/2006/relationships" type="ellipse" r:blip="">
                  <dgm:adjLst/>
                </dgm:shape>
                <dgm:presOf/>
              </dgm:layoutNode>
              <dgm:layoutNode name="dotTx_33" styleLbl="solidFgAcc1">
                <dgm:alg type="sp"/>
                <dgm:shape xmlns:r="http://schemas.openxmlformats.org/officeDocument/2006/relationships" type="ellipse" r:blip="">
                  <dgm:adjLst/>
                </dgm:shape>
                <dgm:presOf/>
              </dgm:layoutNode>
            </dgm:layoutNode>
            <dgm:layoutNode name="Name41" styleLbl="revTx">
              <dgm:varLst>
                <dgm:bulletEnabled val="1"/>
              </dgm:varLst>
              <dgm:alg type="tx"/>
              <dgm:shape xmlns:r="http://schemas.openxmlformats.org/officeDocument/2006/relationships" type="rect" r:blip="">
                <dgm:adjLst/>
              </dgm:shape>
              <dgm:presOf axis="desOrSelf" ptType="node"/>
              <dgm:constrLst>
                <dgm:constr type="tMarg" refType="primFontSz" fact="0.2"/>
                <dgm:constr type="bMarg"/>
              </dgm:constrLst>
              <dgm:ruleLst>
                <dgm:rule type="w" val="INF" fact="NaN" max="NaN"/>
              </dgm:ruleLst>
            </dgm:layoutNode>
          </dgm:if>
          <dgm:if name="Name42" axis="self" ptType="node" func="pos" op="equ" val="4">
            <dgm:layoutNode name="fourDotsTx">
              <dgm:alg type="composite"/>
              <dgm:shape xmlns:r="http://schemas.openxmlformats.org/officeDocument/2006/relationships" r:blip="">
                <dgm:adjLst/>
              </dgm:shape>
              <dgm:presOf/>
              <dgm:constrLst>
                <dgm:constr type="userD"/>
                <dgm:constr type="w" for="ch" forName="dotTx_41" refType="userD"/>
                <dgm:constr type="h" for="ch" forName="dotTx_41" refType="userD"/>
                <dgm:constr type="l" for="ch" forName="dotTx_42" refType="userD" fact="1.5"/>
                <dgm:constr type="w" for="ch" forName="dotTx_42" refType="userD"/>
                <dgm:constr type="h" for="ch" forName="dotTx_42" refType="userD"/>
                <dgm:constr type="t" for="ch" forName="dotTx_43" refType="userD" fact="1.5"/>
                <dgm:constr type="w" for="ch" forName="dotTx_43" refType="userD"/>
                <dgm:constr type="h" for="ch" forName="dotTx_43" refType="userD"/>
                <dgm:constr type="l" for="ch" forName="dotTx_44" refType="userD" fact="1.5"/>
                <dgm:constr type="t" for="ch" forName="dotTx_44" refType="userD" fact="1.5"/>
                <dgm:constr type="w" for="ch" forName="dotTx_44" refType="userD"/>
                <dgm:constr type="h" for="ch" forName="dotTx_44" refType="userD"/>
              </dgm:constrLst>
              <dgm:layoutNode name="dotTx_41" styleLbl="solidFgAcc1">
                <dgm:alg type="sp"/>
                <dgm:shape xmlns:r="http://schemas.openxmlformats.org/officeDocument/2006/relationships" type="ellipse" r:blip="">
                  <dgm:adjLst/>
                </dgm:shape>
                <dgm:presOf/>
              </dgm:layoutNode>
              <dgm:layoutNode name="dotTx_42" styleLbl="solidFgAcc1">
                <dgm:alg type="sp"/>
                <dgm:shape xmlns:r="http://schemas.openxmlformats.org/officeDocument/2006/relationships" type="ellipse" r:blip="">
                  <dgm:adjLst/>
                </dgm:shape>
                <dgm:presOf/>
              </dgm:layoutNode>
              <dgm:layoutNode name="dotTx_43" styleLbl="solidFgAcc1">
                <dgm:alg type="sp"/>
                <dgm:shape xmlns:r="http://schemas.openxmlformats.org/officeDocument/2006/relationships" type="ellipse" r:blip="">
                  <dgm:adjLst/>
                </dgm:shape>
                <dgm:presOf/>
              </dgm:layoutNode>
              <dgm:layoutNode name="dotTx_44" styleLbl="solidFgAcc1">
                <dgm:alg type="sp"/>
                <dgm:shape xmlns:r="http://schemas.openxmlformats.org/officeDocument/2006/relationships" type="ellipse" r:blip="">
                  <dgm:adjLst/>
                </dgm:shape>
                <dgm:presOf/>
              </dgm:layoutNode>
            </dgm:layoutNode>
            <dgm:layoutNode name="Name43" styleLbl="revTx">
              <dgm:varLst>
                <dgm:bulletEnabled val="1"/>
              </dgm:varLst>
              <dgm:alg type="tx"/>
              <dgm:shape xmlns:r="http://schemas.openxmlformats.org/officeDocument/2006/relationships" type="rect" r:blip="">
                <dgm:adjLst/>
              </dgm:shape>
              <dgm:presOf axis="desOrSelf" ptType="node"/>
              <dgm:constrLst>
                <dgm:constr type="tMarg" refType="primFontSz" fact="0.2"/>
                <dgm:constr type="bMarg"/>
              </dgm:constrLst>
              <dgm:ruleLst>
                <dgm:rule type="w" val="INF" fact="NaN" max="NaN"/>
              </dgm:ruleLst>
            </dgm:layoutNode>
          </dgm:if>
          <dgm:if name="Name44" axis="self" ptType="node" func="pos" op="equ" val="5">
            <dgm:layoutNode name="fiveDotsTx">
              <dgm:alg type="composite"/>
              <dgm:shape xmlns:r="http://schemas.openxmlformats.org/officeDocument/2006/relationships" r:blip="">
                <dgm:adjLst/>
              </dgm:shape>
              <dgm:presOf/>
              <dgm:constrLst>
                <dgm:constr type="userD"/>
                <dgm:constr type="l" for="ch" forName="dotTx_51"/>
                <dgm:constr type="t" for="ch" forName="dotTx_51" refType="userD" fact="2.25"/>
                <dgm:constr type="w" for="ch" forName="dotTx_51" refType="userD"/>
                <dgm:constr type="h" for="ch" forName="dotTx_51" refType="userD"/>
                <dgm:constr type="l" for="ch" forName="dotTx_52" refType="userD" fact="1.125"/>
                <dgm:constr type="t" for="ch" forName="dotTx_52" refType="userD" fact="1.125"/>
                <dgm:constr type="w" for="ch" forName="dotTx_52" refType="userD"/>
                <dgm:constr type="h" for="ch" forName="dotTx_52" refType="userD"/>
                <dgm:constr type="l" for="ch" forName="dotTx_53" refType="userD" fact="2.25"/>
                <dgm:constr type="t" for="ch" forName="dotTx_53"/>
                <dgm:constr type="w" for="ch" forName="dotTx_53" refType="userD"/>
                <dgm:constr type="h" for="ch" forName="dotTx_53" refType="userD"/>
                <dgm:constr type="l" for="ch" forName="dotTx_54"/>
                <dgm:constr type="t" for="ch" forName="dotTx_54"/>
                <dgm:constr type="w" for="ch" forName="dotTx_54" refType="userD"/>
                <dgm:constr type="h" for="ch" forName="dotTx_54" refType="userD"/>
                <dgm:constr type="l" for="ch" forName="dotTx_55" refType="userD" fact="2.25"/>
                <dgm:constr type="t" for="ch" forName="dotTx_55" refType="userD" fact="2.25"/>
                <dgm:constr type="w" for="ch" forName="dotTx_55" refType="userD"/>
                <dgm:constr type="h" for="ch" forName="dotTx_55" refType="userD"/>
              </dgm:constrLst>
              <dgm:layoutNode name="dotTx_51" styleLbl="solidFgAcc1">
                <dgm:alg type="sp"/>
                <dgm:shape xmlns:r="http://schemas.openxmlformats.org/officeDocument/2006/relationships" type="ellipse" r:blip="">
                  <dgm:adjLst/>
                </dgm:shape>
                <dgm:presOf/>
              </dgm:layoutNode>
              <dgm:layoutNode name="dotTx_52" styleLbl="solidFgAcc1">
                <dgm:alg type="sp"/>
                <dgm:shape xmlns:r="http://schemas.openxmlformats.org/officeDocument/2006/relationships" type="ellipse" r:blip="">
                  <dgm:adjLst/>
                </dgm:shape>
                <dgm:presOf/>
              </dgm:layoutNode>
              <dgm:layoutNode name="dotTx_53" styleLbl="solidFgAcc1">
                <dgm:alg type="sp"/>
                <dgm:shape xmlns:r="http://schemas.openxmlformats.org/officeDocument/2006/relationships" type="ellipse" r:blip="">
                  <dgm:adjLst/>
                </dgm:shape>
                <dgm:presOf/>
              </dgm:layoutNode>
              <dgm:layoutNode name="dotTx_54" styleLbl="solidFgAcc1">
                <dgm:alg type="sp"/>
                <dgm:shape xmlns:r="http://schemas.openxmlformats.org/officeDocument/2006/relationships" type="ellipse" r:blip="">
                  <dgm:adjLst/>
                </dgm:shape>
                <dgm:presOf/>
              </dgm:layoutNode>
              <dgm:layoutNode name="dotTx_55" styleLbl="solidFgAcc1">
                <dgm:alg type="sp"/>
                <dgm:shape xmlns:r="http://schemas.openxmlformats.org/officeDocument/2006/relationships" type="ellipse" r:blip="">
                  <dgm:adjLst/>
                </dgm:shape>
                <dgm:presOf/>
              </dgm:layoutNode>
            </dgm:layoutNode>
            <dgm:layoutNode name="Name45" styleLbl="revTx">
              <dgm:varLst>
                <dgm:bulletEnabled val="1"/>
              </dgm:varLst>
              <dgm:alg type="tx"/>
              <dgm:shape xmlns:r="http://schemas.openxmlformats.org/officeDocument/2006/relationships" type="rect" r:blip="">
                <dgm:adjLst/>
              </dgm:shape>
              <dgm:presOf axis="desOrSelf" ptType="node"/>
              <dgm:constrLst>
                <dgm:constr type="tMarg" refType="primFontSz" fact="0.2"/>
                <dgm:constr type="bMarg"/>
              </dgm:constrLst>
              <dgm:ruleLst>
                <dgm:rule type="w" val="INF" fact="NaN" max="NaN"/>
              </dgm:ruleLst>
            </dgm:layoutNode>
          </dgm:if>
          <dgm:else name="Name46"/>
        </dgm:choos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bg-BG"/>
          </a:p>
        </p:txBody>
      </p:sp>
      <p:sp>
        <p:nvSpPr>
          <p:cNvPr id="3" name="Date Placeholder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73D9F4A8-6EAE-4506-8549-C0FE2203036F}" type="datetimeFigureOut">
              <a:rPr lang="bg-BG" smtClean="0"/>
              <a:t>16.9.2020 г.</a:t>
            </a:fld>
            <a:endParaRPr lang="bg-BG"/>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bg-BG"/>
          </a:p>
        </p:txBody>
      </p:sp>
      <p:sp>
        <p:nvSpPr>
          <p:cNvPr id="5" name="Notes Placeholder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6" name="Footer Placeholder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lang="bg-BG"/>
          </a:p>
        </p:txBody>
      </p:sp>
      <p:sp>
        <p:nvSpPr>
          <p:cNvPr id="7" name="Slide Number Placeholder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8E5C7151-B796-421F-B0FE-316FBDE7ED1B}" type="slidenum">
              <a:rPr lang="bg-BG" smtClean="0"/>
              <a:t>‹#›</a:t>
            </a:fld>
            <a:endParaRPr lang="bg-BG"/>
          </a:p>
        </p:txBody>
      </p:sp>
    </p:spTree>
    <p:extLst>
      <p:ext uri="{BB962C8B-B14F-4D97-AF65-F5344CB8AC3E}">
        <p14:creationId xmlns:p14="http://schemas.microsoft.com/office/powerpoint/2010/main" val="1161529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2</a:t>
            </a:fld>
            <a:endParaRPr lang="bg-BG">
              <a:solidFill>
                <a:prstClr val="black"/>
              </a:solidFill>
            </a:endParaRPr>
          </a:p>
        </p:txBody>
      </p:sp>
    </p:spTree>
    <p:extLst>
      <p:ext uri="{BB962C8B-B14F-4D97-AF65-F5344CB8AC3E}">
        <p14:creationId xmlns:p14="http://schemas.microsoft.com/office/powerpoint/2010/main" val="13252315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11</a:t>
            </a:fld>
            <a:endParaRPr lang="bg-BG">
              <a:solidFill>
                <a:prstClr val="black"/>
              </a:solidFill>
            </a:endParaRPr>
          </a:p>
        </p:txBody>
      </p:sp>
    </p:spTree>
    <p:extLst>
      <p:ext uri="{BB962C8B-B14F-4D97-AF65-F5344CB8AC3E}">
        <p14:creationId xmlns:p14="http://schemas.microsoft.com/office/powerpoint/2010/main" val="10912543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12</a:t>
            </a:fld>
            <a:endParaRPr lang="bg-BG">
              <a:solidFill>
                <a:prstClr val="black"/>
              </a:solidFill>
            </a:endParaRPr>
          </a:p>
        </p:txBody>
      </p:sp>
    </p:spTree>
    <p:extLst>
      <p:ext uri="{BB962C8B-B14F-4D97-AF65-F5344CB8AC3E}">
        <p14:creationId xmlns:p14="http://schemas.microsoft.com/office/powerpoint/2010/main" val="23289568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13</a:t>
            </a:fld>
            <a:endParaRPr lang="bg-BG">
              <a:solidFill>
                <a:prstClr val="black"/>
              </a:solidFill>
            </a:endParaRPr>
          </a:p>
        </p:txBody>
      </p:sp>
    </p:spTree>
    <p:extLst>
      <p:ext uri="{BB962C8B-B14F-4D97-AF65-F5344CB8AC3E}">
        <p14:creationId xmlns:p14="http://schemas.microsoft.com/office/powerpoint/2010/main" val="17468897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14</a:t>
            </a:fld>
            <a:endParaRPr lang="bg-BG">
              <a:solidFill>
                <a:prstClr val="black"/>
              </a:solidFill>
            </a:endParaRPr>
          </a:p>
        </p:txBody>
      </p:sp>
    </p:spTree>
    <p:extLst>
      <p:ext uri="{BB962C8B-B14F-4D97-AF65-F5344CB8AC3E}">
        <p14:creationId xmlns:p14="http://schemas.microsoft.com/office/powerpoint/2010/main" val="25629592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15</a:t>
            </a:fld>
            <a:endParaRPr lang="bg-BG">
              <a:solidFill>
                <a:prstClr val="black"/>
              </a:solidFill>
            </a:endParaRPr>
          </a:p>
        </p:txBody>
      </p:sp>
    </p:spTree>
    <p:extLst>
      <p:ext uri="{BB962C8B-B14F-4D97-AF65-F5344CB8AC3E}">
        <p14:creationId xmlns:p14="http://schemas.microsoft.com/office/powerpoint/2010/main" val="34848572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t>16</a:t>
            </a:fld>
            <a:endParaRPr lang="bg-BG"/>
          </a:p>
        </p:txBody>
      </p:sp>
    </p:spTree>
    <p:extLst>
      <p:ext uri="{BB962C8B-B14F-4D97-AF65-F5344CB8AC3E}">
        <p14:creationId xmlns:p14="http://schemas.microsoft.com/office/powerpoint/2010/main" val="16465301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17</a:t>
            </a:fld>
            <a:endParaRPr lang="bg-BG">
              <a:solidFill>
                <a:prstClr val="black"/>
              </a:solidFill>
            </a:endParaRPr>
          </a:p>
        </p:txBody>
      </p:sp>
    </p:spTree>
    <p:extLst>
      <p:ext uri="{BB962C8B-B14F-4D97-AF65-F5344CB8AC3E}">
        <p14:creationId xmlns:p14="http://schemas.microsoft.com/office/powerpoint/2010/main" val="6440227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18</a:t>
            </a:fld>
            <a:endParaRPr lang="bg-BG">
              <a:solidFill>
                <a:prstClr val="black"/>
              </a:solidFill>
            </a:endParaRPr>
          </a:p>
        </p:txBody>
      </p:sp>
    </p:spTree>
    <p:extLst>
      <p:ext uri="{BB962C8B-B14F-4D97-AF65-F5344CB8AC3E}">
        <p14:creationId xmlns:p14="http://schemas.microsoft.com/office/powerpoint/2010/main" val="38234014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19</a:t>
            </a:fld>
            <a:endParaRPr lang="bg-BG">
              <a:solidFill>
                <a:prstClr val="black"/>
              </a:solidFill>
            </a:endParaRPr>
          </a:p>
        </p:txBody>
      </p:sp>
    </p:spTree>
    <p:extLst>
      <p:ext uri="{BB962C8B-B14F-4D97-AF65-F5344CB8AC3E}">
        <p14:creationId xmlns:p14="http://schemas.microsoft.com/office/powerpoint/2010/main" val="12200193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a:p>
        </p:txBody>
      </p:sp>
      <p:sp>
        <p:nvSpPr>
          <p:cNvPr id="4" name="Slide Number Placeholder 3"/>
          <p:cNvSpPr>
            <a:spLocks noGrp="1"/>
          </p:cNvSpPr>
          <p:nvPr>
            <p:ph type="sldNum" sz="quarter" idx="10"/>
          </p:nvPr>
        </p:nvSpPr>
        <p:spPr/>
        <p:txBody>
          <a:bodyPr/>
          <a:lstStyle/>
          <a:p>
            <a:fld id="{8E5C7151-B796-421F-B0FE-316FBDE7ED1B}" type="slidenum">
              <a:rPr lang="bg-BG" smtClean="0"/>
              <a:t>20</a:t>
            </a:fld>
            <a:endParaRPr lang="bg-BG"/>
          </a:p>
        </p:txBody>
      </p:sp>
    </p:spTree>
    <p:extLst>
      <p:ext uri="{BB962C8B-B14F-4D97-AF65-F5344CB8AC3E}">
        <p14:creationId xmlns:p14="http://schemas.microsoft.com/office/powerpoint/2010/main" val="1646530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3</a:t>
            </a:fld>
            <a:endParaRPr lang="bg-BG">
              <a:solidFill>
                <a:prstClr val="black"/>
              </a:solidFill>
            </a:endParaRPr>
          </a:p>
        </p:txBody>
      </p:sp>
    </p:spTree>
    <p:extLst>
      <p:ext uri="{BB962C8B-B14F-4D97-AF65-F5344CB8AC3E}">
        <p14:creationId xmlns:p14="http://schemas.microsoft.com/office/powerpoint/2010/main" val="31534023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a:p>
        </p:txBody>
      </p:sp>
      <p:sp>
        <p:nvSpPr>
          <p:cNvPr id="4" name="Slide Number Placeholder 3"/>
          <p:cNvSpPr>
            <a:spLocks noGrp="1"/>
          </p:cNvSpPr>
          <p:nvPr>
            <p:ph type="sldNum" sz="quarter" idx="10"/>
          </p:nvPr>
        </p:nvSpPr>
        <p:spPr/>
        <p:txBody>
          <a:bodyPr/>
          <a:lstStyle/>
          <a:p>
            <a:fld id="{8E5C7151-B796-421F-B0FE-316FBDE7ED1B}" type="slidenum">
              <a:rPr lang="bg-BG" smtClean="0"/>
              <a:t>21</a:t>
            </a:fld>
            <a:endParaRPr lang="bg-BG"/>
          </a:p>
        </p:txBody>
      </p:sp>
    </p:spTree>
    <p:extLst>
      <p:ext uri="{BB962C8B-B14F-4D97-AF65-F5344CB8AC3E}">
        <p14:creationId xmlns:p14="http://schemas.microsoft.com/office/powerpoint/2010/main" val="16465301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22</a:t>
            </a:fld>
            <a:endParaRPr lang="bg-BG">
              <a:solidFill>
                <a:prstClr val="black"/>
              </a:solidFill>
            </a:endParaRPr>
          </a:p>
        </p:txBody>
      </p:sp>
    </p:spTree>
    <p:extLst>
      <p:ext uri="{BB962C8B-B14F-4D97-AF65-F5344CB8AC3E}">
        <p14:creationId xmlns:p14="http://schemas.microsoft.com/office/powerpoint/2010/main" val="34090791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23</a:t>
            </a:fld>
            <a:endParaRPr lang="bg-BG">
              <a:solidFill>
                <a:prstClr val="black"/>
              </a:solidFill>
            </a:endParaRPr>
          </a:p>
        </p:txBody>
      </p:sp>
    </p:spTree>
    <p:extLst>
      <p:ext uri="{BB962C8B-B14F-4D97-AF65-F5344CB8AC3E}">
        <p14:creationId xmlns:p14="http://schemas.microsoft.com/office/powerpoint/2010/main" val="34351861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24</a:t>
            </a:fld>
            <a:endParaRPr lang="bg-BG">
              <a:solidFill>
                <a:prstClr val="black"/>
              </a:solidFill>
            </a:endParaRPr>
          </a:p>
        </p:txBody>
      </p:sp>
    </p:spTree>
    <p:extLst>
      <p:ext uri="{BB962C8B-B14F-4D97-AF65-F5344CB8AC3E}">
        <p14:creationId xmlns:p14="http://schemas.microsoft.com/office/powerpoint/2010/main" val="30595235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a:p>
        </p:txBody>
      </p:sp>
      <p:sp>
        <p:nvSpPr>
          <p:cNvPr id="4" name="Slide Number Placeholder 3"/>
          <p:cNvSpPr>
            <a:spLocks noGrp="1"/>
          </p:cNvSpPr>
          <p:nvPr>
            <p:ph type="sldNum" sz="quarter" idx="10"/>
          </p:nvPr>
        </p:nvSpPr>
        <p:spPr/>
        <p:txBody>
          <a:bodyPr/>
          <a:lstStyle/>
          <a:p>
            <a:fld id="{8E5C7151-B796-421F-B0FE-316FBDE7ED1B}" type="slidenum">
              <a:rPr lang="bg-BG" smtClean="0"/>
              <a:t>25</a:t>
            </a:fld>
            <a:endParaRPr lang="bg-BG"/>
          </a:p>
        </p:txBody>
      </p:sp>
    </p:spTree>
    <p:extLst>
      <p:ext uri="{BB962C8B-B14F-4D97-AF65-F5344CB8AC3E}">
        <p14:creationId xmlns:p14="http://schemas.microsoft.com/office/powerpoint/2010/main" val="16465301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a:p>
        </p:txBody>
      </p:sp>
      <p:sp>
        <p:nvSpPr>
          <p:cNvPr id="4" name="Slide Number Placeholder 3"/>
          <p:cNvSpPr>
            <a:spLocks noGrp="1"/>
          </p:cNvSpPr>
          <p:nvPr>
            <p:ph type="sldNum" sz="quarter" idx="10"/>
          </p:nvPr>
        </p:nvSpPr>
        <p:spPr/>
        <p:txBody>
          <a:bodyPr/>
          <a:lstStyle/>
          <a:p>
            <a:fld id="{8E5C7151-B796-421F-B0FE-316FBDE7ED1B}" type="slidenum">
              <a:rPr lang="bg-BG" smtClean="0"/>
              <a:t>26</a:t>
            </a:fld>
            <a:endParaRPr lang="bg-BG"/>
          </a:p>
        </p:txBody>
      </p:sp>
    </p:spTree>
    <p:extLst>
      <p:ext uri="{BB962C8B-B14F-4D97-AF65-F5344CB8AC3E}">
        <p14:creationId xmlns:p14="http://schemas.microsoft.com/office/powerpoint/2010/main" val="16465301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a:p>
        </p:txBody>
      </p:sp>
      <p:sp>
        <p:nvSpPr>
          <p:cNvPr id="4" name="Slide Number Placeholder 3"/>
          <p:cNvSpPr>
            <a:spLocks noGrp="1"/>
          </p:cNvSpPr>
          <p:nvPr>
            <p:ph type="sldNum" sz="quarter" idx="10"/>
          </p:nvPr>
        </p:nvSpPr>
        <p:spPr/>
        <p:txBody>
          <a:bodyPr/>
          <a:lstStyle/>
          <a:p>
            <a:fld id="{8E5C7151-B796-421F-B0FE-316FBDE7ED1B}" type="slidenum">
              <a:rPr lang="bg-BG" smtClean="0"/>
              <a:t>27</a:t>
            </a:fld>
            <a:endParaRPr lang="bg-BG"/>
          </a:p>
        </p:txBody>
      </p:sp>
    </p:spTree>
    <p:extLst>
      <p:ext uri="{BB962C8B-B14F-4D97-AF65-F5344CB8AC3E}">
        <p14:creationId xmlns:p14="http://schemas.microsoft.com/office/powerpoint/2010/main" val="1646530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4</a:t>
            </a:fld>
            <a:endParaRPr lang="bg-BG">
              <a:solidFill>
                <a:prstClr val="black"/>
              </a:solidFill>
            </a:endParaRPr>
          </a:p>
        </p:txBody>
      </p:sp>
    </p:spTree>
    <p:extLst>
      <p:ext uri="{BB962C8B-B14F-4D97-AF65-F5344CB8AC3E}">
        <p14:creationId xmlns:p14="http://schemas.microsoft.com/office/powerpoint/2010/main" val="37459779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5</a:t>
            </a:fld>
            <a:endParaRPr lang="bg-BG">
              <a:solidFill>
                <a:prstClr val="black"/>
              </a:solidFill>
            </a:endParaRPr>
          </a:p>
        </p:txBody>
      </p:sp>
    </p:spTree>
    <p:extLst>
      <p:ext uri="{BB962C8B-B14F-4D97-AF65-F5344CB8AC3E}">
        <p14:creationId xmlns:p14="http://schemas.microsoft.com/office/powerpoint/2010/main" val="4205578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6</a:t>
            </a:fld>
            <a:endParaRPr lang="bg-BG">
              <a:solidFill>
                <a:prstClr val="black"/>
              </a:solidFill>
            </a:endParaRPr>
          </a:p>
        </p:txBody>
      </p:sp>
    </p:spTree>
    <p:extLst>
      <p:ext uri="{BB962C8B-B14F-4D97-AF65-F5344CB8AC3E}">
        <p14:creationId xmlns:p14="http://schemas.microsoft.com/office/powerpoint/2010/main" val="38905796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7</a:t>
            </a:fld>
            <a:endParaRPr lang="bg-BG">
              <a:solidFill>
                <a:prstClr val="black"/>
              </a:solidFill>
            </a:endParaRPr>
          </a:p>
        </p:txBody>
      </p:sp>
    </p:spTree>
    <p:extLst>
      <p:ext uri="{BB962C8B-B14F-4D97-AF65-F5344CB8AC3E}">
        <p14:creationId xmlns:p14="http://schemas.microsoft.com/office/powerpoint/2010/main" val="32684672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8</a:t>
            </a:fld>
            <a:endParaRPr lang="bg-BG">
              <a:solidFill>
                <a:prstClr val="black"/>
              </a:solidFill>
            </a:endParaRPr>
          </a:p>
        </p:txBody>
      </p:sp>
    </p:spTree>
    <p:extLst>
      <p:ext uri="{BB962C8B-B14F-4D97-AF65-F5344CB8AC3E}">
        <p14:creationId xmlns:p14="http://schemas.microsoft.com/office/powerpoint/2010/main" val="32684672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9</a:t>
            </a:fld>
            <a:endParaRPr lang="bg-BG">
              <a:solidFill>
                <a:prstClr val="black"/>
              </a:solidFill>
            </a:endParaRPr>
          </a:p>
        </p:txBody>
      </p:sp>
    </p:spTree>
    <p:extLst>
      <p:ext uri="{BB962C8B-B14F-4D97-AF65-F5344CB8AC3E}">
        <p14:creationId xmlns:p14="http://schemas.microsoft.com/office/powerpoint/2010/main" val="36258420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10</a:t>
            </a:fld>
            <a:endParaRPr lang="bg-BG">
              <a:solidFill>
                <a:prstClr val="black"/>
              </a:solidFill>
            </a:endParaRPr>
          </a:p>
        </p:txBody>
      </p:sp>
    </p:spTree>
    <p:extLst>
      <p:ext uri="{BB962C8B-B14F-4D97-AF65-F5344CB8AC3E}">
        <p14:creationId xmlns:p14="http://schemas.microsoft.com/office/powerpoint/2010/main" val="1091254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bg-BG"/>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bg-BG"/>
          </a:p>
        </p:txBody>
      </p:sp>
      <p:sp>
        <p:nvSpPr>
          <p:cNvPr id="4" name="Date Placeholder 3"/>
          <p:cNvSpPr>
            <a:spLocks noGrp="1"/>
          </p:cNvSpPr>
          <p:nvPr>
            <p:ph type="dt" sz="half" idx="10"/>
          </p:nvPr>
        </p:nvSpPr>
        <p:spPr/>
        <p:txBody>
          <a:bodyPr/>
          <a:lstStyle/>
          <a:p>
            <a:fld id="{CF21A6AA-AF5E-4D83-9AE2-4BCDDB0639A5}" type="datetimeFigureOut">
              <a:rPr lang="bg-BG" smtClean="0"/>
              <a:t>16.9.2020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10D167FD-0B61-4523-BE19-F4BAFACF7920}" type="slidenum">
              <a:rPr lang="bg-BG" smtClean="0"/>
              <a:t>‹#›</a:t>
            </a:fld>
            <a:endParaRPr lang="bg-BG"/>
          </a:p>
        </p:txBody>
      </p:sp>
    </p:spTree>
    <p:extLst>
      <p:ext uri="{BB962C8B-B14F-4D97-AF65-F5344CB8AC3E}">
        <p14:creationId xmlns:p14="http://schemas.microsoft.com/office/powerpoint/2010/main" val="1002303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CF21A6AA-AF5E-4D83-9AE2-4BCDDB0639A5}" type="datetimeFigureOut">
              <a:rPr lang="bg-BG" smtClean="0"/>
              <a:t>16.9.2020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10D167FD-0B61-4523-BE19-F4BAFACF7920}" type="slidenum">
              <a:rPr lang="bg-BG" smtClean="0"/>
              <a:t>‹#›</a:t>
            </a:fld>
            <a:endParaRPr lang="bg-BG"/>
          </a:p>
        </p:txBody>
      </p:sp>
    </p:spTree>
    <p:extLst>
      <p:ext uri="{BB962C8B-B14F-4D97-AF65-F5344CB8AC3E}">
        <p14:creationId xmlns:p14="http://schemas.microsoft.com/office/powerpoint/2010/main" val="3644221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bg-BG"/>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CF21A6AA-AF5E-4D83-9AE2-4BCDDB0639A5}" type="datetimeFigureOut">
              <a:rPr lang="bg-BG" smtClean="0"/>
              <a:t>16.9.2020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10D167FD-0B61-4523-BE19-F4BAFACF7920}" type="slidenum">
              <a:rPr lang="bg-BG" smtClean="0"/>
              <a:t>‹#›</a:t>
            </a:fld>
            <a:endParaRPr lang="bg-BG"/>
          </a:p>
        </p:txBody>
      </p:sp>
    </p:spTree>
    <p:extLst>
      <p:ext uri="{BB962C8B-B14F-4D97-AF65-F5344CB8AC3E}">
        <p14:creationId xmlns:p14="http://schemas.microsoft.com/office/powerpoint/2010/main" val="2742555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CF21A6AA-AF5E-4D83-9AE2-4BCDDB0639A5}" type="datetimeFigureOut">
              <a:rPr lang="bg-BG" smtClean="0"/>
              <a:t>16.9.2020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10D167FD-0B61-4523-BE19-F4BAFACF7920}" type="slidenum">
              <a:rPr lang="bg-BG" smtClean="0"/>
              <a:t>‹#›</a:t>
            </a:fld>
            <a:endParaRPr lang="bg-BG"/>
          </a:p>
        </p:txBody>
      </p:sp>
    </p:spTree>
    <p:extLst>
      <p:ext uri="{BB962C8B-B14F-4D97-AF65-F5344CB8AC3E}">
        <p14:creationId xmlns:p14="http://schemas.microsoft.com/office/powerpoint/2010/main" val="418107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bg-B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21A6AA-AF5E-4D83-9AE2-4BCDDB0639A5}" type="datetimeFigureOut">
              <a:rPr lang="bg-BG" smtClean="0"/>
              <a:t>16.9.2020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10D167FD-0B61-4523-BE19-F4BAFACF7920}" type="slidenum">
              <a:rPr lang="bg-BG" smtClean="0"/>
              <a:t>‹#›</a:t>
            </a:fld>
            <a:endParaRPr lang="bg-BG"/>
          </a:p>
        </p:txBody>
      </p:sp>
    </p:spTree>
    <p:extLst>
      <p:ext uri="{BB962C8B-B14F-4D97-AF65-F5344CB8AC3E}">
        <p14:creationId xmlns:p14="http://schemas.microsoft.com/office/powerpoint/2010/main" val="9525971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Date Placeholder 4"/>
          <p:cNvSpPr>
            <a:spLocks noGrp="1"/>
          </p:cNvSpPr>
          <p:nvPr>
            <p:ph type="dt" sz="half" idx="10"/>
          </p:nvPr>
        </p:nvSpPr>
        <p:spPr/>
        <p:txBody>
          <a:bodyPr/>
          <a:lstStyle/>
          <a:p>
            <a:fld id="{CF21A6AA-AF5E-4D83-9AE2-4BCDDB0639A5}" type="datetimeFigureOut">
              <a:rPr lang="bg-BG" smtClean="0"/>
              <a:t>16.9.2020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10D167FD-0B61-4523-BE19-F4BAFACF7920}" type="slidenum">
              <a:rPr lang="bg-BG" smtClean="0"/>
              <a:t>‹#›</a:t>
            </a:fld>
            <a:endParaRPr lang="bg-BG"/>
          </a:p>
        </p:txBody>
      </p:sp>
    </p:spTree>
    <p:extLst>
      <p:ext uri="{BB962C8B-B14F-4D97-AF65-F5344CB8AC3E}">
        <p14:creationId xmlns:p14="http://schemas.microsoft.com/office/powerpoint/2010/main" val="3432435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bg-B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7" name="Date Placeholder 6"/>
          <p:cNvSpPr>
            <a:spLocks noGrp="1"/>
          </p:cNvSpPr>
          <p:nvPr>
            <p:ph type="dt" sz="half" idx="10"/>
          </p:nvPr>
        </p:nvSpPr>
        <p:spPr/>
        <p:txBody>
          <a:bodyPr/>
          <a:lstStyle/>
          <a:p>
            <a:fld id="{CF21A6AA-AF5E-4D83-9AE2-4BCDDB0639A5}" type="datetimeFigureOut">
              <a:rPr lang="bg-BG" smtClean="0"/>
              <a:t>16.9.2020 г.</a:t>
            </a:fld>
            <a:endParaRPr lang="bg-BG"/>
          </a:p>
        </p:txBody>
      </p:sp>
      <p:sp>
        <p:nvSpPr>
          <p:cNvPr id="8" name="Footer Placeholder 7"/>
          <p:cNvSpPr>
            <a:spLocks noGrp="1"/>
          </p:cNvSpPr>
          <p:nvPr>
            <p:ph type="ftr" sz="quarter" idx="11"/>
          </p:nvPr>
        </p:nvSpPr>
        <p:spPr/>
        <p:txBody>
          <a:bodyPr/>
          <a:lstStyle/>
          <a:p>
            <a:endParaRPr lang="bg-BG"/>
          </a:p>
        </p:txBody>
      </p:sp>
      <p:sp>
        <p:nvSpPr>
          <p:cNvPr id="9" name="Slide Number Placeholder 8"/>
          <p:cNvSpPr>
            <a:spLocks noGrp="1"/>
          </p:cNvSpPr>
          <p:nvPr>
            <p:ph type="sldNum" sz="quarter" idx="12"/>
          </p:nvPr>
        </p:nvSpPr>
        <p:spPr/>
        <p:txBody>
          <a:bodyPr/>
          <a:lstStyle/>
          <a:p>
            <a:fld id="{10D167FD-0B61-4523-BE19-F4BAFACF7920}" type="slidenum">
              <a:rPr lang="bg-BG" smtClean="0"/>
              <a:t>‹#›</a:t>
            </a:fld>
            <a:endParaRPr lang="bg-BG"/>
          </a:p>
        </p:txBody>
      </p:sp>
    </p:spTree>
    <p:extLst>
      <p:ext uri="{BB962C8B-B14F-4D97-AF65-F5344CB8AC3E}">
        <p14:creationId xmlns:p14="http://schemas.microsoft.com/office/powerpoint/2010/main" val="3237195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Date Placeholder 2"/>
          <p:cNvSpPr>
            <a:spLocks noGrp="1"/>
          </p:cNvSpPr>
          <p:nvPr>
            <p:ph type="dt" sz="half" idx="10"/>
          </p:nvPr>
        </p:nvSpPr>
        <p:spPr/>
        <p:txBody>
          <a:bodyPr/>
          <a:lstStyle/>
          <a:p>
            <a:fld id="{CF21A6AA-AF5E-4D83-9AE2-4BCDDB0639A5}" type="datetimeFigureOut">
              <a:rPr lang="bg-BG" smtClean="0"/>
              <a:t>16.9.2020 г.</a:t>
            </a:fld>
            <a:endParaRPr lang="bg-BG"/>
          </a:p>
        </p:txBody>
      </p:sp>
      <p:sp>
        <p:nvSpPr>
          <p:cNvPr id="4" name="Footer Placeholder 3"/>
          <p:cNvSpPr>
            <a:spLocks noGrp="1"/>
          </p:cNvSpPr>
          <p:nvPr>
            <p:ph type="ftr" sz="quarter" idx="11"/>
          </p:nvPr>
        </p:nvSpPr>
        <p:spPr/>
        <p:txBody>
          <a:bodyPr/>
          <a:lstStyle/>
          <a:p>
            <a:endParaRPr lang="bg-BG"/>
          </a:p>
        </p:txBody>
      </p:sp>
      <p:sp>
        <p:nvSpPr>
          <p:cNvPr id="5" name="Slide Number Placeholder 4"/>
          <p:cNvSpPr>
            <a:spLocks noGrp="1"/>
          </p:cNvSpPr>
          <p:nvPr>
            <p:ph type="sldNum" sz="quarter" idx="12"/>
          </p:nvPr>
        </p:nvSpPr>
        <p:spPr/>
        <p:txBody>
          <a:bodyPr/>
          <a:lstStyle/>
          <a:p>
            <a:fld id="{10D167FD-0B61-4523-BE19-F4BAFACF7920}" type="slidenum">
              <a:rPr lang="bg-BG" smtClean="0"/>
              <a:t>‹#›</a:t>
            </a:fld>
            <a:endParaRPr lang="bg-BG"/>
          </a:p>
        </p:txBody>
      </p:sp>
    </p:spTree>
    <p:extLst>
      <p:ext uri="{BB962C8B-B14F-4D97-AF65-F5344CB8AC3E}">
        <p14:creationId xmlns:p14="http://schemas.microsoft.com/office/powerpoint/2010/main" val="2044386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21A6AA-AF5E-4D83-9AE2-4BCDDB0639A5}" type="datetimeFigureOut">
              <a:rPr lang="bg-BG" smtClean="0"/>
              <a:t>16.9.2020 г.</a:t>
            </a:fld>
            <a:endParaRPr lang="bg-BG"/>
          </a:p>
        </p:txBody>
      </p:sp>
      <p:sp>
        <p:nvSpPr>
          <p:cNvPr id="3" name="Footer Placeholder 2"/>
          <p:cNvSpPr>
            <a:spLocks noGrp="1"/>
          </p:cNvSpPr>
          <p:nvPr>
            <p:ph type="ftr" sz="quarter" idx="11"/>
          </p:nvPr>
        </p:nvSpPr>
        <p:spPr/>
        <p:txBody>
          <a:bodyPr/>
          <a:lstStyle/>
          <a:p>
            <a:endParaRPr lang="bg-BG"/>
          </a:p>
        </p:txBody>
      </p:sp>
      <p:sp>
        <p:nvSpPr>
          <p:cNvPr id="4" name="Slide Number Placeholder 3"/>
          <p:cNvSpPr>
            <a:spLocks noGrp="1"/>
          </p:cNvSpPr>
          <p:nvPr>
            <p:ph type="sldNum" sz="quarter" idx="12"/>
          </p:nvPr>
        </p:nvSpPr>
        <p:spPr/>
        <p:txBody>
          <a:bodyPr/>
          <a:lstStyle/>
          <a:p>
            <a:fld id="{10D167FD-0B61-4523-BE19-F4BAFACF7920}" type="slidenum">
              <a:rPr lang="bg-BG" smtClean="0"/>
              <a:t>‹#›</a:t>
            </a:fld>
            <a:endParaRPr lang="bg-BG"/>
          </a:p>
        </p:txBody>
      </p:sp>
    </p:spTree>
    <p:extLst>
      <p:ext uri="{BB962C8B-B14F-4D97-AF65-F5344CB8AC3E}">
        <p14:creationId xmlns:p14="http://schemas.microsoft.com/office/powerpoint/2010/main" val="6883841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bg-B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21A6AA-AF5E-4D83-9AE2-4BCDDB0639A5}" type="datetimeFigureOut">
              <a:rPr lang="bg-BG" smtClean="0"/>
              <a:t>16.9.2020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10D167FD-0B61-4523-BE19-F4BAFACF7920}" type="slidenum">
              <a:rPr lang="bg-BG" smtClean="0"/>
              <a:t>‹#›</a:t>
            </a:fld>
            <a:endParaRPr lang="bg-BG"/>
          </a:p>
        </p:txBody>
      </p:sp>
    </p:spTree>
    <p:extLst>
      <p:ext uri="{BB962C8B-B14F-4D97-AF65-F5344CB8AC3E}">
        <p14:creationId xmlns:p14="http://schemas.microsoft.com/office/powerpoint/2010/main" val="3588347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bg-BG"/>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bg-BG"/>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21A6AA-AF5E-4D83-9AE2-4BCDDB0639A5}" type="datetimeFigureOut">
              <a:rPr lang="bg-BG" smtClean="0"/>
              <a:t>16.9.2020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10D167FD-0B61-4523-BE19-F4BAFACF7920}" type="slidenum">
              <a:rPr lang="bg-BG" smtClean="0"/>
              <a:t>‹#›</a:t>
            </a:fld>
            <a:endParaRPr lang="bg-BG"/>
          </a:p>
        </p:txBody>
      </p:sp>
    </p:spTree>
    <p:extLst>
      <p:ext uri="{BB962C8B-B14F-4D97-AF65-F5344CB8AC3E}">
        <p14:creationId xmlns:p14="http://schemas.microsoft.com/office/powerpoint/2010/main" val="1098019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bg-BG"/>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21A6AA-AF5E-4D83-9AE2-4BCDDB0639A5}" type="datetimeFigureOut">
              <a:rPr lang="bg-BG" smtClean="0"/>
              <a:t>16.9.2020 г.</a:t>
            </a:fld>
            <a:endParaRPr lang="bg-BG"/>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bg-BG"/>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D167FD-0B61-4523-BE19-F4BAFACF7920}" type="slidenum">
              <a:rPr lang="bg-BG" smtClean="0"/>
              <a:t>‹#›</a:t>
            </a:fld>
            <a:endParaRPr lang="bg-BG"/>
          </a:p>
        </p:txBody>
      </p:sp>
    </p:spTree>
    <p:extLst>
      <p:ext uri="{BB962C8B-B14F-4D97-AF65-F5344CB8AC3E}">
        <p14:creationId xmlns:p14="http://schemas.microsoft.com/office/powerpoint/2010/main" val="10955392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5.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5.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5.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8" Type="http://schemas.openxmlformats.org/officeDocument/2006/relationships/diagramQuickStyle" Target="../diagrams/quickStyle4.xml"/><Relationship Id="rId3" Type="http://schemas.openxmlformats.org/officeDocument/2006/relationships/image" Target="../media/image1.jpeg"/><Relationship Id="rId7" Type="http://schemas.openxmlformats.org/officeDocument/2006/relationships/diagramLayout" Target="../diagrams/layout4.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Data" Target="../diagrams/data4.xml"/><Relationship Id="rId5" Type="http://schemas.openxmlformats.org/officeDocument/2006/relationships/image" Target="../media/image5.png"/><Relationship Id="rId10" Type="http://schemas.microsoft.com/office/2007/relationships/diagramDrawing" Target="../diagrams/drawing4.xml"/><Relationship Id="rId4" Type="http://schemas.openxmlformats.org/officeDocument/2006/relationships/image" Target="../media/image4.png"/><Relationship Id="rId9" Type="http://schemas.openxmlformats.org/officeDocument/2006/relationships/diagramColors" Target="../diagrams/colors4.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5.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image" Target="../media/image1.jpeg"/><Relationship Id="rId7" Type="http://schemas.openxmlformats.org/officeDocument/2006/relationships/diagramData" Target="../diagrams/data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11" Type="http://schemas.microsoft.com/office/2007/relationships/diagramDrawing" Target="../diagrams/drawing1.xml"/><Relationship Id="rId5" Type="http://schemas.openxmlformats.org/officeDocument/2006/relationships/image" Target="../media/image5.png"/><Relationship Id="rId10" Type="http://schemas.openxmlformats.org/officeDocument/2006/relationships/diagramColors" Target="../diagrams/colors1.xml"/><Relationship Id="rId4" Type="http://schemas.openxmlformats.org/officeDocument/2006/relationships/image" Target="../media/image4.png"/><Relationship Id="rId9"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5.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image" Target="../media/image1.jpeg"/><Relationship Id="rId7" Type="http://schemas.openxmlformats.org/officeDocument/2006/relationships/diagramLayout" Target="../diagrams/layout5.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Data" Target="../diagrams/data5.xml"/><Relationship Id="rId5" Type="http://schemas.openxmlformats.org/officeDocument/2006/relationships/image" Target="../media/image5.png"/><Relationship Id="rId10" Type="http://schemas.microsoft.com/office/2007/relationships/diagramDrawing" Target="../diagrams/drawing5.xml"/><Relationship Id="rId4" Type="http://schemas.openxmlformats.org/officeDocument/2006/relationships/image" Target="../media/image4.png"/><Relationship Id="rId9" Type="http://schemas.openxmlformats.org/officeDocument/2006/relationships/diagramColors" Target="../diagrams/colors5.xml"/></Relationships>
</file>

<file path=ppt/slides/_rels/slide23.xml.rels><?xml version="1.0" encoding="UTF-8" standalone="yes"?>
<Relationships xmlns="http://schemas.openxmlformats.org/package/2006/relationships"><Relationship Id="rId8" Type="http://schemas.openxmlformats.org/officeDocument/2006/relationships/diagramQuickStyle" Target="../diagrams/quickStyle6.xml"/><Relationship Id="rId3" Type="http://schemas.openxmlformats.org/officeDocument/2006/relationships/image" Target="../media/image1.jpeg"/><Relationship Id="rId7" Type="http://schemas.openxmlformats.org/officeDocument/2006/relationships/diagramLayout" Target="../diagrams/layout6.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Data" Target="../diagrams/data6.xml"/><Relationship Id="rId5" Type="http://schemas.openxmlformats.org/officeDocument/2006/relationships/image" Target="../media/image5.png"/><Relationship Id="rId10" Type="http://schemas.microsoft.com/office/2007/relationships/diagramDrawing" Target="../diagrams/drawing6.xml"/><Relationship Id="rId4" Type="http://schemas.openxmlformats.org/officeDocument/2006/relationships/image" Target="../media/image4.png"/><Relationship Id="rId9" Type="http://schemas.openxmlformats.org/officeDocument/2006/relationships/diagramColors" Target="../diagrams/colors6.xml"/></Relationships>
</file>

<file path=ppt/slides/_rels/slide24.xml.rels><?xml version="1.0" encoding="UTF-8" standalone="yes"?>
<Relationships xmlns="http://schemas.openxmlformats.org/package/2006/relationships"><Relationship Id="rId8" Type="http://schemas.openxmlformats.org/officeDocument/2006/relationships/diagramQuickStyle" Target="../diagrams/quickStyle7.xml"/><Relationship Id="rId3" Type="http://schemas.openxmlformats.org/officeDocument/2006/relationships/image" Target="../media/image1.jpeg"/><Relationship Id="rId7" Type="http://schemas.openxmlformats.org/officeDocument/2006/relationships/diagramLayout" Target="../diagrams/layout7.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Data" Target="../diagrams/data7.xml"/><Relationship Id="rId5" Type="http://schemas.openxmlformats.org/officeDocument/2006/relationships/image" Target="../media/image5.png"/><Relationship Id="rId10" Type="http://schemas.microsoft.com/office/2007/relationships/diagramDrawing" Target="../diagrams/drawing7.xml"/><Relationship Id="rId4" Type="http://schemas.openxmlformats.org/officeDocument/2006/relationships/image" Target="../media/image4.png"/><Relationship Id="rId9" Type="http://schemas.openxmlformats.org/officeDocument/2006/relationships/diagramColors" Target="../diagrams/colors7.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5.pn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5.png"/><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image" Target="../media/image1.jpeg"/><Relationship Id="rId7" Type="http://schemas.openxmlformats.org/officeDocument/2006/relationships/diagramData" Target="../diagrams/data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11" Type="http://schemas.microsoft.com/office/2007/relationships/diagramDrawing" Target="../diagrams/drawing2.xml"/><Relationship Id="rId5" Type="http://schemas.openxmlformats.org/officeDocument/2006/relationships/image" Target="../media/image5.png"/><Relationship Id="rId10" Type="http://schemas.openxmlformats.org/officeDocument/2006/relationships/diagramColors" Target="../diagrams/colors2.xml"/><Relationship Id="rId4" Type="http://schemas.openxmlformats.org/officeDocument/2006/relationships/image" Target="../media/image4.png"/><Relationship Id="rId9"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image" Target="../media/image1.jpeg"/><Relationship Id="rId7" Type="http://schemas.openxmlformats.org/officeDocument/2006/relationships/diagramLayout" Target="../diagrams/layout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Data" Target="../diagrams/data3.xml"/><Relationship Id="rId5" Type="http://schemas.openxmlformats.org/officeDocument/2006/relationships/image" Target="../media/image5.png"/><Relationship Id="rId10" Type="http://schemas.microsoft.com/office/2007/relationships/diagramDrawing" Target="../diagrams/drawing3.xml"/><Relationship Id="rId4" Type="http://schemas.openxmlformats.org/officeDocument/2006/relationships/image" Target="../media/image4.png"/><Relationship Id="rId9" Type="http://schemas.openxmlformats.org/officeDocument/2006/relationships/diagramColors" Target="../diagrams/colors3.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одзаглавие 2"/>
          <p:cNvSpPr txBox="1">
            <a:spLocks/>
          </p:cNvSpPr>
          <p:nvPr/>
        </p:nvSpPr>
        <p:spPr>
          <a:xfrm>
            <a:off x="35496" y="4509120"/>
            <a:ext cx="9084684" cy="51900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tr-TR" sz="2800" b="1" dirty="0" smtClean="0">
              <a:solidFill>
                <a:srgbClr val="003296"/>
              </a:solidFill>
              <a:ea typeface="+mj-ea"/>
              <a:cs typeface="Arial" panose="020B0604020202020204" pitchFamily="34" charset="0"/>
            </a:endParaRPr>
          </a:p>
          <a:p>
            <a:pPr marL="0" indent="0" algn="ctr">
              <a:buNone/>
            </a:pPr>
            <a:r>
              <a:rPr lang="tr-TR" sz="2800" b="1" dirty="0" smtClean="0">
                <a:solidFill>
                  <a:srgbClr val="003296"/>
                </a:solidFill>
                <a:ea typeface="+mj-ea"/>
                <a:cs typeface="Arial" panose="020B0604020202020204" pitchFamily="34" charset="0"/>
              </a:rPr>
              <a:t>Ankara</a:t>
            </a:r>
            <a:r>
              <a:rPr lang="bg-BG" sz="2800" b="1" dirty="0" smtClean="0">
                <a:solidFill>
                  <a:srgbClr val="003296"/>
                </a:solidFill>
                <a:ea typeface="+mj-ea"/>
                <a:cs typeface="Arial" panose="020B0604020202020204" pitchFamily="34" charset="0"/>
              </a:rPr>
              <a:t>, </a:t>
            </a:r>
            <a:r>
              <a:rPr lang="tr-TR" sz="2800" b="1" dirty="0" smtClean="0">
                <a:solidFill>
                  <a:srgbClr val="003296"/>
                </a:solidFill>
                <a:ea typeface="+mj-ea"/>
                <a:cs typeface="Arial" panose="020B0604020202020204" pitchFamily="34" charset="0"/>
              </a:rPr>
              <a:t>16 Eylül</a:t>
            </a:r>
            <a:r>
              <a:rPr lang="bg-BG" sz="2800" b="1" dirty="0" smtClean="0">
                <a:solidFill>
                  <a:srgbClr val="003296"/>
                </a:solidFill>
                <a:ea typeface="+mj-ea"/>
                <a:cs typeface="Arial" panose="020B0604020202020204" pitchFamily="34" charset="0"/>
              </a:rPr>
              <a:t> 20</a:t>
            </a:r>
            <a:r>
              <a:rPr lang="tr-TR" sz="2800" b="1" dirty="0" smtClean="0">
                <a:solidFill>
                  <a:srgbClr val="003296"/>
                </a:solidFill>
                <a:ea typeface="+mj-ea"/>
                <a:cs typeface="Arial" panose="020B0604020202020204" pitchFamily="34" charset="0"/>
              </a:rPr>
              <a:t>20</a:t>
            </a:r>
          </a:p>
          <a:p>
            <a:pPr marL="0" indent="0" algn="ctr">
              <a:buNone/>
            </a:pPr>
            <a:r>
              <a:rPr lang="tr-TR" sz="2800" b="1" i="1" dirty="0" smtClean="0">
                <a:solidFill>
                  <a:srgbClr val="003296"/>
                </a:solidFill>
                <a:ea typeface="+mj-ea"/>
                <a:cs typeface="Arial" panose="020B0604020202020204" pitchFamily="34" charset="0"/>
              </a:rPr>
              <a:t>Feyza TOPRAK</a:t>
            </a:r>
            <a:endParaRPr lang="bg-BG" sz="2800" b="1" i="1" dirty="0">
              <a:solidFill>
                <a:srgbClr val="003296"/>
              </a:solidFill>
              <a:ea typeface="+mj-ea"/>
              <a:cs typeface="Arial" panose="020B0604020202020204" pitchFamily="34" charset="0"/>
            </a:endParaRPr>
          </a:p>
        </p:txBody>
      </p:sp>
      <p:pic>
        <p:nvPicPr>
          <p:cNvPr id="13" name="Picture 2" descr="https://saasinhighered.files.wordpress.com/2009/10/cropped-ts-powerpoint-header-plain.jpg"/>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6" y="6237313"/>
            <a:ext cx="9120423" cy="61850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 y="3663751"/>
            <a:ext cx="9182100" cy="341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Заглавие 1"/>
          <p:cNvSpPr txBox="1">
            <a:spLocks/>
          </p:cNvSpPr>
          <p:nvPr/>
        </p:nvSpPr>
        <p:spPr>
          <a:xfrm>
            <a:off x="1147762" y="1124744"/>
            <a:ext cx="7050534" cy="288032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4600" b="1" dirty="0" smtClean="0">
                <a:solidFill>
                  <a:srgbClr val="003296"/>
                </a:solidFill>
                <a:latin typeface="+mn-lt"/>
                <a:cs typeface="Arial" panose="020B0604020202020204" pitchFamily="34" charset="0"/>
              </a:rPr>
              <a:t>AB PROGRAMLARINDA USULSÜZLÜK </a:t>
            </a:r>
          </a:p>
          <a:p>
            <a:r>
              <a:rPr lang="tr-TR" sz="4600" b="1" dirty="0" smtClean="0">
                <a:solidFill>
                  <a:srgbClr val="003296"/>
                </a:solidFill>
                <a:latin typeface="+mn-lt"/>
                <a:cs typeface="Arial" panose="020B0604020202020204" pitchFamily="34" charset="0"/>
              </a:rPr>
              <a:t>ve YOLSUZLUKLAR</a:t>
            </a:r>
            <a:endParaRPr lang="bg-BG" sz="4600" b="1" dirty="0" smtClean="0">
              <a:solidFill>
                <a:srgbClr val="003296"/>
              </a:solidFill>
              <a:latin typeface="+mn-lt"/>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19" y="206276"/>
            <a:ext cx="8321675" cy="120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05147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a:xfrm>
            <a:off x="457200" y="110920"/>
            <a:ext cx="8229600" cy="509768"/>
          </a:xfrm>
        </p:spPr>
        <p:txBody>
          <a:bodyPr>
            <a:noAutofit/>
          </a:bodyPr>
          <a:lstStyle/>
          <a:p>
            <a:pPr>
              <a:spcBef>
                <a:spcPts val="0"/>
              </a:spcBef>
            </a:pPr>
            <a:r>
              <a:rPr lang="ru-RU" sz="2400" b="1" dirty="0" smtClean="0">
                <a:solidFill>
                  <a:schemeClr val="tx2"/>
                </a:solidFill>
                <a:ea typeface="+mn-ea"/>
                <a:cs typeface="+mn-cs"/>
              </a:rPr>
              <a:t/>
            </a:r>
            <a:br>
              <a:rPr lang="ru-RU" sz="2400" b="1" dirty="0" smtClean="0">
                <a:solidFill>
                  <a:schemeClr val="tx2"/>
                </a:solidFill>
                <a:ea typeface="+mn-ea"/>
                <a:cs typeface="+mn-cs"/>
              </a:rPr>
            </a:br>
            <a:r>
              <a:rPr lang="ru-RU" sz="2400" b="1" dirty="0">
                <a:solidFill>
                  <a:schemeClr val="tx2"/>
                </a:solidFill>
                <a:ea typeface="+mn-ea"/>
                <a:cs typeface="+mn-cs"/>
              </a:rPr>
              <a:t/>
            </a:r>
            <a:br>
              <a:rPr lang="ru-RU" sz="2400" b="1" dirty="0">
                <a:solidFill>
                  <a:schemeClr val="tx2"/>
                </a:solidFill>
                <a:ea typeface="+mn-ea"/>
                <a:cs typeface="+mn-cs"/>
              </a:rPr>
            </a:br>
            <a:r>
              <a:rPr lang="ru-RU" sz="2400" b="1" dirty="0" smtClean="0">
                <a:solidFill>
                  <a:schemeClr val="tx2"/>
                </a:solidFill>
                <a:ea typeface="+mn-ea"/>
                <a:cs typeface="+mn-cs"/>
              </a:rPr>
              <a:t/>
            </a:r>
            <a:br>
              <a:rPr lang="ru-RU" sz="2400" b="1" dirty="0" smtClean="0">
                <a:solidFill>
                  <a:schemeClr val="tx2"/>
                </a:solidFill>
                <a:ea typeface="+mn-ea"/>
                <a:cs typeface="+mn-cs"/>
              </a:rPr>
            </a:br>
            <a:r>
              <a:rPr lang="tr-TR" sz="2400" b="1" dirty="0" smtClean="0">
                <a:solidFill>
                  <a:schemeClr val="tx2"/>
                </a:solidFill>
                <a:ea typeface="+mn-ea"/>
                <a:cs typeface="+mn-cs"/>
              </a:rPr>
              <a:t/>
            </a:r>
            <a:br>
              <a:rPr lang="tr-TR" sz="2400" b="1" dirty="0" smtClean="0">
                <a:solidFill>
                  <a:schemeClr val="tx2"/>
                </a:solidFill>
                <a:ea typeface="+mn-ea"/>
                <a:cs typeface="+mn-cs"/>
              </a:rPr>
            </a:br>
            <a:r>
              <a:rPr lang="tr-TR" altLang="bg-BG" sz="2000" b="1" dirty="0">
                <a:solidFill>
                  <a:schemeClr val="tx2"/>
                </a:solidFill>
                <a:ea typeface="+mn-ea"/>
                <a:cs typeface="+mn-cs"/>
              </a:rPr>
              <a:t/>
            </a:r>
            <a:br>
              <a:rPr lang="tr-TR" altLang="bg-BG" sz="2000" b="1" dirty="0">
                <a:solidFill>
                  <a:schemeClr val="tx2"/>
                </a:solidFill>
                <a:ea typeface="+mn-ea"/>
                <a:cs typeface="+mn-cs"/>
              </a:rPr>
            </a:br>
            <a:r>
              <a:rPr lang="tr-TR" altLang="bg-BG" sz="2000" b="1" cap="all" dirty="0" smtClean="0">
                <a:solidFill>
                  <a:schemeClr val="tx2"/>
                </a:solidFill>
                <a:ea typeface="+mn-ea"/>
                <a:cs typeface="+mn-cs"/>
              </a:rPr>
              <a:t>İhale </a:t>
            </a:r>
            <a:r>
              <a:rPr lang="tr-TR" altLang="bg-BG" sz="2000" b="1" cap="all" dirty="0">
                <a:solidFill>
                  <a:schemeClr val="tx2"/>
                </a:solidFill>
                <a:ea typeface="+mn-ea"/>
                <a:cs typeface="+mn-cs"/>
              </a:rPr>
              <a:t>duyurusu ve ihale tanımlamasına ilişkin </a:t>
            </a:r>
            <a:r>
              <a:rPr lang="tr-TR" altLang="bg-BG" sz="2000" b="1" cap="all" dirty="0" smtClean="0">
                <a:solidFill>
                  <a:schemeClr val="tx2"/>
                </a:solidFill>
                <a:ea typeface="+mn-ea"/>
                <a:cs typeface="+mn-cs"/>
              </a:rPr>
              <a:t>usulsüzlük KONULARINDAN BAZILARI ŞUNLARDIR (3):</a:t>
            </a:r>
            <a:endParaRPr lang="bg-BG" sz="2000" b="1" cap="all" dirty="0">
              <a:solidFill>
                <a:schemeClr val="tx2"/>
              </a:solidFill>
              <a:ea typeface="+mn-ea"/>
              <a:cs typeface="+mn-cs"/>
            </a:endParaRPr>
          </a:p>
        </p:txBody>
      </p:sp>
      <p:sp>
        <p:nvSpPr>
          <p:cNvPr id="3" name="Контейнер за съдържание 2"/>
          <p:cNvSpPr>
            <a:spLocks noGrp="1"/>
          </p:cNvSpPr>
          <p:nvPr>
            <p:ph idx="1"/>
          </p:nvPr>
        </p:nvSpPr>
        <p:spPr>
          <a:xfrm>
            <a:off x="359694" y="1613845"/>
            <a:ext cx="8229600" cy="5024352"/>
          </a:xfrm>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marL="457200" lvl="0" indent="-457200" algn="just" eaLnBrk="0" hangingPunct="0">
              <a:spcBef>
                <a:spcPts val="1200"/>
              </a:spcBef>
              <a:spcAft>
                <a:spcPts val="1200"/>
              </a:spcAft>
              <a:buFont typeface="+mj-lt"/>
              <a:buAutoNum type="arabicPeriod" startAt="11"/>
              <a:defRPr/>
            </a:pPr>
            <a:r>
              <a:rPr lang="tr-TR" altLang="bg-BG" sz="1900" kern="0" dirty="0" smtClean="0">
                <a:ln w="0"/>
                <a:solidFill>
                  <a:schemeClr val="tx2">
                    <a:lumMod val="75000"/>
                  </a:schemeClr>
                </a:solidFill>
                <a:latin typeface="Comic Sans MS" panose="030F0702030302020204" pitchFamily="66" charset="0"/>
              </a:rPr>
              <a:t>İhaleye ilişkin teklif sunma son tarihinin makul olmayan bir şekilde kısa tutulması ve bunun yanında ihale dokümanlarına erişim süresinin çok kısa tutulması</a:t>
            </a:r>
          </a:p>
          <a:p>
            <a:pPr marL="0" lvl="0" indent="0" algn="just" eaLnBrk="0" hangingPunct="0">
              <a:spcBef>
                <a:spcPts val="1200"/>
              </a:spcBef>
              <a:spcAft>
                <a:spcPts val="1200"/>
              </a:spcAft>
              <a:buNone/>
              <a:defRPr/>
            </a:pPr>
            <a:r>
              <a:rPr lang="tr-TR" altLang="bg-BG" sz="1900" kern="0" dirty="0" smtClean="0">
                <a:ln w="0"/>
                <a:solidFill>
                  <a:schemeClr val="tx2">
                    <a:lumMod val="75000"/>
                  </a:schemeClr>
                </a:solidFill>
                <a:latin typeface="Comic Sans MS" panose="030F0702030302020204" pitchFamily="66" charset="0"/>
              </a:rPr>
              <a:t>Ör: </a:t>
            </a:r>
            <a:r>
              <a:rPr lang="tr-TR" sz="2000" dirty="0">
                <a:solidFill>
                  <a:srgbClr val="FF0000"/>
                </a:solidFill>
              </a:rPr>
              <a:t>Basitleştirilmiş </a:t>
            </a:r>
            <a:r>
              <a:rPr lang="tr-TR" sz="2000" dirty="0" err="1">
                <a:solidFill>
                  <a:srgbClr val="FF0000"/>
                </a:solidFill>
              </a:rPr>
              <a:t>usülde</a:t>
            </a:r>
            <a:r>
              <a:rPr lang="tr-TR" sz="2000" dirty="0">
                <a:solidFill>
                  <a:srgbClr val="FF0000"/>
                </a:solidFill>
              </a:rPr>
              <a:t> </a:t>
            </a:r>
            <a:r>
              <a:rPr lang="tr-TR" sz="2000" dirty="0"/>
              <a:t>yararlanıcı, (Sözleşme Makamı sıfatıyla) seçtiği adayları tekliflerini vermek </a:t>
            </a:r>
            <a:r>
              <a:rPr lang="tr-TR" sz="2000" dirty="0" smtClean="0"/>
              <a:t>üzere üç yükleniciyi </a:t>
            </a:r>
            <a:r>
              <a:rPr lang="tr-TR" sz="2000" dirty="0"/>
              <a:t>davet eder. </a:t>
            </a:r>
            <a:r>
              <a:rPr lang="tr-TR" sz="2000" dirty="0" smtClean="0"/>
              <a:t>Davet </a:t>
            </a:r>
            <a:r>
              <a:rPr lang="tr-TR" sz="2000" dirty="0"/>
              <a:t>edilen katılımcılara, ihale davetini aldıktan sonra tekliflerini sunmak üzere </a:t>
            </a:r>
            <a:r>
              <a:rPr lang="tr-TR" sz="2000" dirty="0">
                <a:solidFill>
                  <a:srgbClr val="FF0000"/>
                </a:solidFill>
              </a:rPr>
              <a:t>en az 30 gün </a:t>
            </a:r>
            <a:r>
              <a:rPr lang="tr-TR" sz="2000" dirty="0"/>
              <a:t>verilmelidir</a:t>
            </a:r>
            <a:r>
              <a:rPr lang="tr-TR" sz="2000" dirty="0" smtClean="0"/>
              <a:t>. Bu süre kısılamaz</a:t>
            </a:r>
            <a:endParaRPr lang="tr-TR" sz="2000" dirty="0"/>
          </a:p>
          <a:p>
            <a:pPr marL="457200" lvl="0" indent="-457200" algn="just" eaLnBrk="0" hangingPunct="0">
              <a:spcBef>
                <a:spcPts val="1200"/>
              </a:spcBef>
              <a:spcAft>
                <a:spcPts val="1200"/>
              </a:spcAft>
              <a:buFont typeface="+mj-lt"/>
              <a:buAutoNum type="arabicPeriod" startAt="11"/>
              <a:defRPr/>
            </a:pPr>
            <a:endParaRPr lang="tr-TR" altLang="bg-BG" sz="1900" kern="0" dirty="0" smtClean="0">
              <a:ln w="0"/>
              <a:solidFill>
                <a:schemeClr val="tx2">
                  <a:lumMod val="75000"/>
                </a:schemeClr>
              </a:solidFill>
              <a:latin typeface="Comic Sans MS" panose="030F0702030302020204" pitchFamily="66" charset="0"/>
            </a:endParaRPr>
          </a:p>
          <a:p>
            <a:pPr marL="457200" lvl="0" indent="-457200" algn="just" eaLnBrk="0" hangingPunct="0">
              <a:spcBef>
                <a:spcPts val="1200"/>
              </a:spcBef>
              <a:spcAft>
                <a:spcPts val="1200"/>
              </a:spcAft>
              <a:buFont typeface="+mj-lt"/>
              <a:buAutoNum type="arabicPeriod" startAt="11"/>
              <a:defRPr/>
            </a:pPr>
            <a:r>
              <a:rPr lang="tr-TR" altLang="bg-BG" sz="1900" kern="0" dirty="0" smtClean="0">
                <a:ln w="0"/>
                <a:solidFill>
                  <a:schemeClr val="tx2">
                    <a:lumMod val="75000"/>
                  </a:schemeClr>
                </a:solidFill>
                <a:latin typeface="Comic Sans MS" panose="030F0702030302020204" pitchFamily="66" charset="0"/>
              </a:rPr>
              <a:t>Makul olmayan bir şekilde kısıtlayıcı teknik </a:t>
            </a:r>
            <a:r>
              <a:rPr lang="tr-TR" altLang="bg-BG" sz="1900" kern="0" dirty="0" err="1" smtClean="0">
                <a:ln w="0"/>
                <a:solidFill>
                  <a:schemeClr val="tx2">
                    <a:lumMod val="75000"/>
                  </a:schemeClr>
                </a:solidFill>
                <a:latin typeface="Comic Sans MS" panose="030F0702030302020204" pitchFamily="66" charset="0"/>
              </a:rPr>
              <a:t>spesifikasyonlar</a:t>
            </a:r>
            <a:r>
              <a:rPr lang="tr-TR" altLang="bg-BG" sz="1900" kern="0" dirty="0" smtClean="0">
                <a:ln w="0"/>
                <a:solidFill>
                  <a:schemeClr val="tx2">
                    <a:lumMod val="75000"/>
                  </a:schemeClr>
                </a:solidFill>
                <a:latin typeface="Comic Sans MS" panose="030F0702030302020204" pitchFamily="66" charset="0"/>
              </a:rPr>
              <a:t> tanımlanması</a:t>
            </a:r>
          </a:p>
          <a:p>
            <a:pPr marL="457200" lvl="0" indent="-457200" algn="just" eaLnBrk="0" hangingPunct="0">
              <a:spcBef>
                <a:spcPts val="1200"/>
              </a:spcBef>
              <a:spcAft>
                <a:spcPts val="1200"/>
              </a:spcAft>
              <a:buFont typeface="+mj-lt"/>
              <a:buAutoNum type="arabicPeriod" startAt="11"/>
              <a:defRPr/>
            </a:pPr>
            <a:r>
              <a:rPr lang="tr-TR" altLang="bg-BG" sz="1900" kern="0" dirty="0" smtClean="0">
                <a:ln w="0"/>
                <a:solidFill>
                  <a:schemeClr val="tx2">
                    <a:lumMod val="75000"/>
                  </a:schemeClr>
                </a:solidFill>
                <a:latin typeface="Comic Sans MS" panose="030F0702030302020204" pitchFamily="66" charset="0"/>
              </a:rPr>
              <a:t>Sözleşme konusunun yetersiz bir şekilde tanımlanması</a:t>
            </a:r>
          </a:p>
          <a:p>
            <a:pPr marL="457200" lvl="0" indent="-457200" algn="just" eaLnBrk="0" hangingPunct="0">
              <a:spcBef>
                <a:spcPts val="1200"/>
              </a:spcBef>
              <a:spcAft>
                <a:spcPts val="1200"/>
              </a:spcAft>
              <a:buFont typeface="+mj-lt"/>
              <a:buAutoNum type="arabicPeriod" startAt="11"/>
              <a:defRPr/>
            </a:pPr>
            <a:r>
              <a:rPr lang="tr-TR" altLang="bg-BG" sz="1900" kern="0" dirty="0" smtClean="0">
                <a:ln w="0"/>
                <a:solidFill>
                  <a:schemeClr val="tx2">
                    <a:lumMod val="75000"/>
                  </a:schemeClr>
                </a:solidFill>
                <a:latin typeface="Comic Sans MS" panose="030F0702030302020204" pitchFamily="66" charset="0"/>
              </a:rPr>
              <a:t>Seçim kriterleri ile değerlendirme kriterlerinin birbiri ile karıştırılması</a:t>
            </a: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startAt="6"/>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800" b="1" kern="0" dirty="0">
              <a:solidFill>
                <a:srgbClr val="002060"/>
              </a:solidFill>
            </a:endParaRPr>
          </a:p>
          <a:p>
            <a:pPr marL="0" lvl="0" indent="0" algn="just" eaLnBrk="0" hangingPunct="0">
              <a:spcBef>
                <a:spcPts val="1200"/>
              </a:spcBef>
              <a:spcAft>
                <a:spcPts val="1200"/>
              </a:spcAft>
              <a:buNone/>
              <a:defRPr/>
            </a:pPr>
            <a:endParaRPr lang="tr-TR" altLang="bg-BG" sz="1800" b="1" kern="0" dirty="0" smtClean="0">
              <a:solidFill>
                <a:srgbClr val="002060"/>
              </a:solidFill>
            </a:endParaRPr>
          </a:p>
          <a:p>
            <a:pPr marL="0" lvl="0" indent="0" algn="just" eaLnBrk="0" hangingPunct="0">
              <a:spcBef>
                <a:spcPts val="1200"/>
              </a:spcBef>
              <a:spcAft>
                <a:spcPts val="1200"/>
              </a:spcAft>
              <a:buNone/>
              <a:defRPr/>
            </a:pPr>
            <a:endParaRPr lang="en-GB" altLang="bg-BG" sz="1800" b="1" kern="0" dirty="0" smtClean="0">
              <a:solidFill>
                <a:srgbClr val="002060"/>
              </a:solidFill>
            </a:endParaRPr>
          </a:p>
        </p:txBody>
      </p:sp>
      <p:pic>
        <p:nvPicPr>
          <p:cNvPr id="8" name="Picture 2" descr="C:\Users\TenevJ\Pictures\Fotolia_40171830_S-3cr-4AugenPrinzip-bearb-860x84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60232" y="3501008"/>
            <a:ext cx="1362914" cy="9868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33089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a:xfrm>
            <a:off x="457200" y="110920"/>
            <a:ext cx="8229600" cy="509768"/>
          </a:xfrm>
        </p:spPr>
        <p:txBody>
          <a:bodyPr>
            <a:noAutofit/>
          </a:bodyPr>
          <a:lstStyle/>
          <a:p>
            <a:pPr>
              <a:spcBef>
                <a:spcPts val="0"/>
              </a:spcBef>
            </a:pPr>
            <a:r>
              <a:rPr lang="ru-RU" sz="2400" b="1" dirty="0" smtClean="0">
                <a:solidFill>
                  <a:schemeClr val="tx2"/>
                </a:solidFill>
                <a:ea typeface="+mn-ea"/>
                <a:cs typeface="+mn-cs"/>
              </a:rPr>
              <a:t/>
            </a:r>
            <a:br>
              <a:rPr lang="ru-RU" sz="2400" b="1" dirty="0" smtClean="0">
                <a:solidFill>
                  <a:schemeClr val="tx2"/>
                </a:solidFill>
                <a:ea typeface="+mn-ea"/>
                <a:cs typeface="+mn-cs"/>
              </a:rPr>
            </a:br>
            <a:r>
              <a:rPr lang="ru-RU" sz="2400" b="1" dirty="0">
                <a:solidFill>
                  <a:schemeClr val="tx2"/>
                </a:solidFill>
                <a:ea typeface="+mn-ea"/>
                <a:cs typeface="+mn-cs"/>
              </a:rPr>
              <a:t/>
            </a:r>
            <a:br>
              <a:rPr lang="ru-RU" sz="2400" b="1" dirty="0">
                <a:solidFill>
                  <a:schemeClr val="tx2"/>
                </a:solidFill>
                <a:ea typeface="+mn-ea"/>
                <a:cs typeface="+mn-cs"/>
              </a:rPr>
            </a:br>
            <a:r>
              <a:rPr lang="ru-RU" sz="2400" b="1" dirty="0" smtClean="0">
                <a:solidFill>
                  <a:schemeClr val="tx2"/>
                </a:solidFill>
                <a:ea typeface="+mn-ea"/>
                <a:cs typeface="+mn-cs"/>
              </a:rPr>
              <a:t/>
            </a:r>
            <a:br>
              <a:rPr lang="ru-RU" sz="2400" b="1" dirty="0" smtClean="0">
                <a:solidFill>
                  <a:schemeClr val="tx2"/>
                </a:solidFill>
                <a:ea typeface="+mn-ea"/>
                <a:cs typeface="+mn-cs"/>
              </a:rPr>
            </a:br>
            <a:r>
              <a:rPr lang="tr-TR" sz="2400" b="1" dirty="0" smtClean="0">
                <a:solidFill>
                  <a:schemeClr val="tx2"/>
                </a:solidFill>
                <a:ea typeface="+mn-ea"/>
                <a:cs typeface="+mn-cs"/>
              </a:rPr>
              <a:t/>
            </a:r>
            <a:br>
              <a:rPr lang="tr-TR" sz="2400" b="1" dirty="0" smtClean="0">
                <a:solidFill>
                  <a:schemeClr val="tx2"/>
                </a:solidFill>
                <a:ea typeface="+mn-ea"/>
                <a:cs typeface="+mn-cs"/>
              </a:rPr>
            </a:br>
            <a:r>
              <a:rPr lang="tr-TR" altLang="bg-BG" sz="2000" b="1" dirty="0">
                <a:solidFill>
                  <a:schemeClr val="tx2"/>
                </a:solidFill>
                <a:ea typeface="+mn-ea"/>
                <a:cs typeface="+mn-cs"/>
              </a:rPr>
              <a:t/>
            </a:r>
            <a:br>
              <a:rPr lang="tr-TR" altLang="bg-BG" sz="2000" b="1" dirty="0">
                <a:solidFill>
                  <a:schemeClr val="tx2"/>
                </a:solidFill>
                <a:ea typeface="+mn-ea"/>
                <a:cs typeface="+mn-cs"/>
              </a:rPr>
            </a:br>
            <a:r>
              <a:rPr lang="tr-TR" altLang="bg-BG" sz="2000" b="1" cap="all" dirty="0" smtClean="0">
                <a:solidFill>
                  <a:schemeClr val="tx2"/>
                </a:solidFill>
                <a:ea typeface="+mn-ea"/>
                <a:cs typeface="+mn-cs"/>
              </a:rPr>
              <a:t>İhale </a:t>
            </a:r>
            <a:r>
              <a:rPr lang="tr-TR" altLang="bg-BG" sz="2000" b="1" cap="all" dirty="0">
                <a:solidFill>
                  <a:schemeClr val="tx2"/>
                </a:solidFill>
                <a:ea typeface="+mn-ea"/>
                <a:cs typeface="+mn-cs"/>
              </a:rPr>
              <a:t>duyurusu ve ihale tanımlamasına ilişkin </a:t>
            </a:r>
            <a:r>
              <a:rPr lang="tr-TR" altLang="bg-BG" sz="2000" b="1" cap="all" dirty="0" smtClean="0">
                <a:solidFill>
                  <a:schemeClr val="tx2"/>
                </a:solidFill>
                <a:ea typeface="+mn-ea"/>
                <a:cs typeface="+mn-cs"/>
              </a:rPr>
              <a:t>usulsüzlük KONULARINDAN BAZILARI ŞUNLARDIR (3):</a:t>
            </a:r>
            <a:endParaRPr lang="bg-BG" sz="2000" b="1" cap="all" dirty="0">
              <a:solidFill>
                <a:schemeClr val="tx2"/>
              </a:solidFill>
              <a:ea typeface="+mn-ea"/>
              <a:cs typeface="+mn-cs"/>
            </a:endParaRPr>
          </a:p>
        </p:txBody>
      </p:sp>
      <p:sp>
        <p:nvSpPr>
          <p:cNvPr id="3" name="Контейнер за съдържание 2"/>
          <p:cNvSpPr>
            <a:spLocks noGrp="1"/>
          </p:cNvSpPr>
          <p:nvPr>
            <p:ph idx="1"/>
          </p:nvPr>
        </p:nvSpPr>
        <p:spPr>
          <a:xfrm>
            <a:off x="359694" y="1613845"/>
            <a:ext cx="8229600" cy="5024352"/>
          </a:xfrm>
        </p:spPr>
        <p:style>
          <a:lnRef idx="2">
            <a:schemeClr val="accent2"/>
          </a:lnRef>
          <a:fillRef idx="1">
            <a:schemeClr val="lt1"/>
          </a:fillRef>
          <a:effectRef idx="0">
            <a:schemeClr val="accent2"/>
          </a:effectRef>
          <a:fontRef idx="minor">
            <a:schemeClr val="dk1"/>
          </a:fontRef>
        </p:style>
        <p:txBody>
          <a:bodyPr>
            <a:normAutofit lnSpcReduction="10000"/>
          </a:bodyPr>
          <a:lstStyle/>
          <a:p>
            <a:pPr marL="0" lvl="0" indent="0" algn="just" eaLnBrk="0" hangingPunct="0">
              <a:spcBef>
                <a:spcPts val="1200"/>
              </a:spcBef>
              <a:spcAft>
                <a:spcPts val="1200"/>
              </a:spcAft>
              <a:buNone/>
              <a:defRPr/>
            </a:pPr>
            <a:r>
              <a:rPr lang="tr-TR" altLang="bg-BG" sz="1900" kern="0" dirty="0" smtClean="0">
                <a:ln w="0"/>
                <a:solidFill>
                  <a:schemeClr val="tx2">
                    <a:lumMod val="75000"/>
                  </a:schemeClr>
                </a:solidFill>
                <a:latin typeface="Comic Sans MS" panose="030F0702030302020204" pitchFamily="66" charset="0"/>
              </a:rPr>
              <a:t>Seçim kriterleri ile değerlendirme kriterleri nelerdir?</a:t>
            </a:r>
          </a:p>
          <a:p>
            <a:pPr marL="0" lvl="0" indent="0" algn="just" eaLnBrk="0" hangingPunct="0">
              <a:spcBef>
                <a:spcPts val="1200"/>
              </a:spcBef>
              <a:spcAft>
                <a:spcPts val="1200"/>
              </a:spcAft>
              <a:buNone/>
              <a:defRPr/>
            </a:pPr>
            <a:r>
              <a:rPr lang="tr-TR" altLang="bg-BG" sz="1900" kern="0" dirty="0" smtClean="0">
                <a:ln w="0"/>
                <a:solidFill>
                  <a:schemeClr val="tx2">
                    <a:lumMod val="75000"/>
                  </a:schemeClr>
                </a:solidFill>
                <a:latin typeface="Comic Sans MS" panose="030F0702030302020204" pitchFamily="66" charset="0"/>
              </a:rPr>
              <a:t> </a:t>
            </a:r>
            <a:r>
              <a:rPr lang="tr-TR" sz="1900" kern="0" dirty="0" smtClean="0">
                <a:ln w="0"/>
                <a:solidFill>
                  <a:schemeClr val="tx2">
                    <a:lumMod val="75000"/>
                  </a:schemeClr>
                </a:solidFill>
                <a:latin typeface="Comic Sans MS" panose="030F0702030302020204" pitchFamily="66" charset="0"/>
              </a:rPr>
              <a:t>Seçim </a:t>
            </a:r>
            <a:r>
              <a:rPr lang="tr-TR" sz="1900" kern="0" dirty="0">
                <a:ln w="0"/>
                <a:solidFill>
                  <a:schemeClr val="tx2">
                    <a:lumMod val="75000"/>
                  </a:schemeClr>
                </a:solidFill>
                <a:latin typeface="Comic Sans MS" panose="030F0702030302020204" pitchFamily="66" charset="0"/>
              </a:rPr>
              <a:t>kriteri : </a:t>
            </a:r>
            <a:r>
              <a:rPr lang="tr-TR" sz="2000" dirty="0" smtClean="0"/>
              <a:t>teklif </a:t>
            </a:r>
            <a:r>
              <a:rPr lang="tr-TR" sz="2000" dirty="0"/>
              <a:t>sahibinin sözleşmeyi uygulama </a:t>
            </a:r>
            <a:r>
              <a:rPr lang="tr-TR" sz="2000" dirty="0" smtClean="0"/>
              <a:t>kapasitesidir. İhale </a:t>
            </a:r>
            <a:r>
              <a:rPr lang="tr-TR" sz="2000" dirty="0"/>
              <a:t>dosyasında belirtilen objektif kriterler temel alınarak değerlendirilir. Buna </a:t>
            </a:r>
            <a:r>
              <a:rPr lang="tr-TR" sz="2000" dirty="0" smtClean="0"/>
              <a:t>a </a:t>
            </a:r>
            <a:r>
              <a:rPr lang="tr-TR" sz="2000" dirty="0"/>
              <a:t>teklif sahiplerinin </a:t>
            </a:r>
            <a:r>
              <a:rPr lang="tr-TR" sz="2000" dirty="0">
                <a:solidFill>
                  <a:srgbClr val="FF0000"/>
                </a:solidFill>
              </a:rPr>
              <a:t>mali ve ekonomik kapasitesinin, teknik ve profesyonel kapasitelerinin </a:t>
            </a:r>
            <a:r>
              <a:rPr lang="tr-TR" sz="2000" dirty="0"/>
              <a:t>değerlendirilmesi girmektedir. </a:t>
            </a: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r>
              <a:rPr lang="tr-TR" altLang="bg-BG" sz="1900" kern="0" dirty="0">
                <a:ln w="0"/>
                <a:solidFill>
                  <a:schemeClr val="tx2">
                    <a:lumMod val="75000"/>
                  </a:schemeClr>
                </a:solidFill>
                <a:latin typeface="Comic Sans MS" panose="030F0702030302020204" pitchFamily="66" charset="0"/>
              </a:rPr>
              <a:t>değerlendirme </a:t>
            </a:r>
            <a:r>
              <a:rPr lang="tr-TR" altLang="bg-BG" sz="1900" kern="0" dirty="0" smtClean="0">
                <a:ln w="0"/>
                <a:solidFill>
                  <a:schemeClr val="tx2">
                    <a:lumMod val="75000"/>
                  </a:schemeClr>
                </a:solidFill>
                <a:latin typeface="Comic Sans MS" panose="030F0702030302020204" pitchFamily="66" charset="0"/>
              </a:rPr>
              <a:t>kriterleri: </a:t>
            </a:r>
            <a:r>
              <a:rPr lang="tr-TR" sz="2000" dirty="0">
                <a:solidFill>
                  <a:srgbClr val="FF0000"/>
                </a:solidFill>
              </a:rPr>
              <a:t>Hizmet alımı sözleşmelerinde </a:t>
            </a:r>
            <a:r>
              <a:rPr lang="tr-TR" sz="2000" dirty="0"/>
              <a:t>ihaleyi kazanma kriteri "en uygun fiyat ilkesine uygun olmasıdır". Alınan tekliflerin fiyatı ve teknik kalitelerinin karşılaştırılmasına bağlı olarak seçim yapılmaktadır. Fiyatı en uygun olan teklif ihaleyi kazanır. Genelde fiyat %20, teknik niteliklerin karşılanması ise %80 oranında puanlanır</a:t>
            </a:r>
            <a:r>
              <a:rPr lang="tr-TR" sz="2000" dirty="0" smtClean="0"/>
              <a:t>.</a:t>
            </a:r>
          </a:p>
          <a:p>
            <a:pPr marL="0" lvl="0" indent="0" algn="just" eaLnBrk="0" hangingPunct="0">
              <a:spcBef>
                <a:spcPts val="1200"/>
              </a:spcBef>
              <a:spcAft>
                <a:spcPts val="1200"/>
              </a:spcAft>
              <a:buNone/>
              <a:defRPr/>
            </a:pPr>
            <a:r>
              <a:rPr lang="tr-TR" sz="2000" dirty="0" smtClean="0"/>
              <a:t> </a:t>
            </a:r>
            <a:r>
              <a:rPr lang="tr-TR" sz="2000" dirty="0">
                <a:solidFill>
                  <a:srgbClr val="FF0000"/>
                </a:solidFill>
              </a:rPr>
              <a:t>Tedarik ve inşaat sözleşmelerinde </a:t>
            </a:r>
            <a:r>
              <a:rPr lang="tr-TR" sz="2000" dirty="0"/>
              <a:t>"en düşük fiyat" kriterine göre seçim yapılır. İhale, usule uygun olarak verilmiş ve ihale dosyasında belirtilen şartları yerine getiren ve en düşük fiyata sahip teklife verilir. </a:t>
            </a: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startAt="6"/>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800" b="1" kern="0" dirty="0">
              <a:solidFill>
                <a:srgbClr val="002060"/>
              </a:solidFill>
            </a:endParaRPr>
          </a:p>
          <a:p>
            <a:pPr marL="0" lvl="0" indent="0" algn="just" eaLnBrk="0" hangingPunct="0">
              <a:spcBef>
                <a:spcPts val="1200"/>
              </a:spcBef>
              <a:spcAft>
                <a:spcPts val="1200"/>
              </a:spcAft>
              <a:buNone/>
              <a:defRPr/>
            </a:pPr>
            <a:endParaRPr lang="tr-TR" altLang="bg-BG" sz="1800" b="1" kern="0" dirty="0" smtClean="0">
              <a:solidFill>
                <a:srgbClr val="002060"/>
              </a:solidFill>
            </a:endParaRPr>
          </a:p>
          <a:p>
            <a:pPr marL="0" lvl="0" indent="0" algn="just" eaLnBrk="0" hangingPunct="0">
              <a:spcBef>
                <a:spcPts val="1200"/>
              </a:spcBef>
              <a:spcAft>
                <a:spcPts val="1200"/>
              </a:spcAft>
              <a:buNone/>
              <a:defRPr/>
            </a:pPr>
            <a:endParaRPr lang="en-GB" altLang="bg-BG" sz="1800" b="1" kern="0" dirty="0" smtClean="0">
              <a:solidFill>
                <a:srgbClr val="002060"/>
              </a:solidFill>
            </a:endParaRPr>
          </a:p>
        </p:txBody>
      </p:sp>
    </p:spTree>
    <p:extLst>
      <p:ext uri="{BB962C8B-B14F-4D97-AF65-F5344CB8AC3E}">
        <p14:creationId xmlns:p14="http://schemas.microsoft.com/office/powerpoint/2010/main" val="6355056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a:xfrm>
            <a:off x="457200" y="110920"/>
            <a:ext cx="8229600" cy="509768"/>
          </a:xfrm>
        </p:spPr>
        <p:txBody>
          <a:bodyPr>
            <a:noAutofit/>
          </a:bodyPr>
          <a:lstStyle/>
          <a:p>
            <a:pPr>
              <a:spcBef>
                <a:spcPts val="0"/>
              </a:spcBef>
            </a:pPr>
            <a:r>
              <a:rPr lang="ru-RU" sz="2400" b="1" dirty="0" smtClean="0">
                <a:solidFill>
                  <a:schemeClr val="tx2"/>
                </a:solidFill>
                <a:ea typeface="+mn-ea"/>
                <a:cs typeface="+mn-cs"/>
              </a:rPr>
              <a:t/>
            </a:r>
            <a:br>
              <a:rPr lang="ru-RU" sz="2400" b="1" dirty="0" smtClean="0">
                <a:solidFill>
                  <a:schemeClr val="tx2"/>
                </a:solidFill>
                <a:ea typeface="+mn-ea"/>
                <a:cs typeface="+mn-cs"/>
              </a:rPr>
            </a:br>
            <a:r>
              <a:rPr lang="ru-RU" sz="2400" b="1" dirty="0">
                <a:solidFill>
                  <a:schemeClr val="tx2"/>
                </a:solidFill>
                <a:ea typeface="+mn-ea"/>
                <a:cs typeface="+mn-cs"/>
              </a:rPr>
              <a:t/>
            </a:r>
            <a:br>
              <a:rPr lang="ru-RU" sz="2400" b="1" dirty="0">
                <a:solidFill>
                  <a:schemeClr val="tx2"/>
                </a:solidFill>
                <a:ea typeface="+mn-ea"/>
                <a:cs typeface="+mn-cs"/>
              </a:rPr>
            </a:br>
            <a:r>
              <a:rPr lang="ru-RU" sz="2400" b="1" dirty="0" smtClean="0">
                <a:solidFill>
                  <a:schemeClr val="tx2"/>
                </a:solidFill>
                <a:ea typeface="+mn-ea"/>
                <a:cs typeface="+mn-cs"/>
              </a:rPr>
              <a:t/>
            </a:r>
            <a:br>
              <a:rPr lang="ru-RU" sz="2400" b="1" dirty="0" smtClean="0">
                <a:solidFill>
                  <a:schemeClr val="tx2"/>
                </a:solidFill>
                <a:ea typeface="+mn-ea"/>
                <a:cs typeface="+mn-cs"/>
              </a:rPr>
            </a:br>
            <a:r>
              <a:rPr lang="tr-TR" sz="2400" b="1" dirty="0" smtClean="0">
                <a:solidFill>
                  <a:schemeClr val="tx2"/>
                </a:solidFill>
                <a:ea typeface="+mn-ea"/>
                <a:cs typeface="+mn-cs"/>
              </a:rPr>
              <a:t/>
            </a:r>
            <a:br>
              <a:rPr lang="tr-TR" sz="2400" b="1" dirty="0" smtClean="0">
                <a:solidFill>
                  <a:schemeClr val="tx2"/>
                </a:solidFill>
                <a:ea typeface="+mn-ea"/>
                <a:cs typeface="+mn-cs"/>
              </a:rPr>
            </a:br>
            <a:r>
              <a:rPr lang="tr-TR" altLang="bg-BG" sz="2000" b="1" dirty="0">
                <a:solidFill>
                  <a:schemeClr val="tx2"/>
                </a:solidFill>
                <a:ea typeface="+mn-ea"/>
                <a:cs typeface="+mn-cs"/>
              </a:rPr>
              <a:t/>
            </a:r>
            <a:br>
              <a:rPr lang="tr-TR" altLang="bg-BG" sz="2000" b="1" dirty="0">
                <a:solidFill>
                  <a:schemeClr val="tx2"/>
                </a:solidFill>
                <a:ea typeface="+mn-ea"/>
                <a:cs typeface="+mn-cs"/>
              </a:rPr>
            </a:br>
            <a:r>
              <a:rPr lang="tr-TR" altLang="bg-BG" sz="2200" b="1" cap="all" dirty="0">
                <a:solidFill>
                  <a:schemeClr val="tx2"/>
                </a:solidFill>
                <a:ea typeface="+mn-ea"/>
                <a:cs typeface="+mn-cs"/>
              </a:rPr>
              <a:t>Alınan tekliflerin değerlendirilmesine ilişkin usulsüzlükler</a:t>
            </a:r>
          </a:p>
        </p:txBody>
      </p:sp>
      <p:sp>
        <p:nvSpPr>
          <p:cNvPr id="3" name="Контейнер за съдържание 2"/>
          <p:cNvSpPr>
            <a:spLocks noGrp="1"/>
          </p:cNvSpPr>
          <p:nvPr>
            <p:ph idx="1"/>
          </p:nvPr>
        </p:nvSpPr>
        <p:spPr>
          <a:xfrm>
            <a:off x="359694" y="1613845"/>
            <a:ext cx="8229600" cy="5024352"/>
          </a:xfrm>
        </p:spPr>
        <p:style>
          <a:lnRef idx="2">
            <a:schemeClr val="accent2"/>
          </a:lnRef>
          <a:fillRef idx="1">
            <a:schemeClr val="lt1"/>
          </a:fillRef>
          <a:effectRef idx="0">
            <a:schemeClr val="accent2"/>
          </a:effectRef>
          <a:fontRef idx="minor">
            <a:schemeClr val="dk1"/>
          </a:fontRef>
        </p:style>
        <p:txBody>
          <a:bodyPr>
            <a:normAutofit/>
          </a:bodyPr>
          <a:lstStyle/>
          <a:p>
            <a:pPr marL="457200" lvl="0" indent="-457200" algn="just" eaLnBrk="0" hangingPunct="0">
              <a:spcBef>
                <a:spcPts val="1200"/>
              </a:spcBef>
              <a:spcAft>
                <a:spcPts val="1200"/>
              </a:spcAft>
              <a:buFont typeface="+mj-lt"/>
              <a:buAutoNum type="arabicPeriod"/>
              <a:defRPr/>
            </a:pPr>
            <a:r>
              <a:rPr lang="tr-TR" altLang="bg-BG" sz="1900" kern="0" dirty="0" smtClean="0">
                <a:ln w="0"/>
                <a:solidFill>
                  <a:schemeClr val="tx2">
                    <a:lumMod val="75000"/>
                  </a:schemeClr>
                </a:solidFill>
                <a:latin typeface="Comic Sans MS" panose="030F0702030302020204" pitchFamily="66" charset="0"/>
              </a:rPr>
              <a:t>Sözleşme </a:t>
            </a:r>
            <a:r>
              <a:rPr lang="tr-TR" altLang="bg-BG" sz="1900" kern="0" dirty="0" err="1" smtClean="0">
                <a:ln w="0"/>
                <a:solidFill>
                  <a:schemeClr val="tx2">
                    <a:lumMod val="75000"/>
                  </a:schemeClr>
                </a:solidFill>
                <a:latin typeface="Comic Sans MS" panose="030F0702030302020204" pitchFamily="66" charset="0"/>
              </a:rPr>
              <a:t>imzalanılan</a:t>
            </a:r>
            <a:r>
              <a:rPr lang="tr-TR" altLang="bg-BG" sz="1900" kern="0" dirty="0" smtClean="0">
                <a:ln w="0"/>
                <a:solidFill>
                  <a:schemeClr val="tx2">
                    <a:lumMod val="75000"/>
                  </a:schemeClr>
                </a:solidFill>
                <a:latin typeface="Comic Sans MS" panose="030F0702030302020204" pitchFamily="66" charset="0"/>
              </a:rPr>
              <a:t> </a:t>
            </a:r>
            <a:r>
              <a:rPr lang="tr-TR" altLang="bg-BG" sz="1900" kern="0" dirty="0" smtClean="0">
                <a:ln w="0"/>
                <a:solidFill>
                  <a:srgbClr val="FF0000"/>
                </a:solidFill>
                <a:latin typeface="Comic Sans MS" panose="030F0702030302020204" pitchFamily="66" charset="0"/>
              </a:rPr>
              <a:t>yüklenicinin ihale makamının daha önceden tanımlamış olduğu koşulları karşılamaması</a:t>
            </a:r>
            <a:r>
              <a:rPr lang="tr-TR" altLang="bg-BG" sz="1900" kern="0" dirty="0" smtClean="0">
                <a:ln w="0"/>
                <a:solidFill>
                  <a:schemeClr val="tx2">
                    <a:lumMod val="75000"/>
                  </a:schemeClr>
                </a:solidFill>
                <a:latin typeface="Comic Sans MS" panose="030F0702030302020204" pitchFamily="66" charset="0"/>
              </a:rPr>
              <a:t>, ancak ihale değerlendirme komitesince yürütülen çalışmada ortaya çıkan </a:t>
            </a:r>
            <a:r>
              <a:rPr lang="tr-TR" altLang="bg-BG" sz="1900" kern="0" dirty="0" smtClean="0">
                <a:ln w="0"/>
                <a:solidFill>
                  <a:srgbClr val="FF0000"/>
                </a:solidFill>
                <a:latin typeface="Comic Sans MS" panose="030F0702030302020204" pitchFamily="66" charset="0"/>
              </a:rPr>
              <a:t>ihmalden dolayı</a:t>
            </a:r>
            <a:r>
              <a:rPr lang="tr-TR" altLang="bg-BG" sz="1900" kern="0" dirty="0" smtClean="0">
                <a:ln w="0"/>
                <a:solidFill>
                  <a:schemeClr val="tx2">
                    <a:lumMod val="75000"/>
                  </a:schemeClr>
                </a:solidFill>
                <a:latin typeface="Comic Sans MS" panose="030F0702030302020204" pitchFamily="66" charset="0"/>
              </a:rPr>
              <a:t> ihaleye katılmasına izin verilmesi ve </a:t>
            </a:r>
            <a:r>
              <a:rPr lang="tr-TR" altLang="bg-BG" sz="1900" kern="0" dirty="0" smtClean="0">
                <a:ln w="0"/>
                <a:solidFill>
                  <a:srgbClr val="FF0000"/>
                </a:solidFill>
                <a:latin typeface="Comic Sans MS" panose="030F0702030302020204" pitchFamily="66" charset="0"/>
              </a:rPr>
              <a:t>teklifinin değerlendirilmesi</a:t>
            </a:r>
          </a:p>
          <a:p>
            <a:pPr marL="457200" lvl="0" indent="-457200" algn="just" eaLnBrk="0" hangingPunct="0">
              <a:spcBef>
                <a:spcPts val="1200"/>
              </a:spcBef>
              <a:spcAft>
                <a:spcPts val="1200"/>
              </a:spcAft>
              <a:buFont typeface="+mj-lt"/>
              <a:buAutoNum type="arabicPeriod"/>
              <a:defRPr/>
            </a:pPr>
            <a:r>
              <a:rPr lang="tr-TR" altLang="bg-BG" sz="1900" kern="0" dirty="0" smtClean="0">
                <a:ln w="0"/>
                <a:solidFill>
                  <a:schemeClr val="tx2">
                    <a:lumMod val="75000"/>
                  </a:schemeClr>
                </a:solidFill>
                <a:latin typeface="Comic Sans MS" panose="030F0702030302020204" pitchFamily="66" charset="0"/>
              </a:rPr>
              <a:t>Sözleşme makamınca tanımlanan </a:t>
            </a:r>
            <a:r>
              <a:rPr lang="tr-TR" altLang="bg-BG" sz="1900" kern="0" dirty="0" smtClean="0">
                <a:ln w="0"/>
                <a:solidFill>
                  <a:srgbClr val="FF0000"/>
                </a:solidFill>
                <a:latin typeface="Comic Sans MS" panose="030F0702030302020204" pitchFamily="66" charset="0"/>
              </a:rPr>
              <a:t>seçim kriterlerinin </a:t>
            </a:r>
            <a:r>
              <a:rPr lang="tr-TR" altLang="bg-BG" sz="1900" kern="0" dirty="0" smtClean="0">
                <a:ln w="0"/>
                <a:solidFill>
                  <a:schemeClr val="tx2">
                    <a:lumMod val="75000"/>
                  </a:schemeClr>
                </a:solidFill>
                <a:latin typeface="Comic Sans MS" panose="030F0702030302020204" pitchFamily="66" charset="0"/>
              </a:rPr>
              <a:t>ihale değerlendirme komitesince değerlendirme sürecinde </a:t>
            </a:r>
            <a:r>
              <a:rPr lang="tr-TR" altLang="bg-BG" sz="1900" kern="0" dirty="0" smtClean="0">
                <a:ln w="0"/>
                <a:solidFill>
                  <a:srgbClr val="FF0000"/>
                </a:solidFill>
                <a:latin typeface="Comic Sans MS" panose="030F0702030302020204" pitchFamily="66" charset="0"/>
              </a:rPr>
              <a:t>yanlış bir şekilde uygulanması</a:t>
            </a:r>
            <a:r>
              <a:rPr lang="tr-TR" altLang="bg-BG" sz="1900" kern="0" dirty="0" smtClean="0">
                <a:ln w="0"/>
                <a:solidFill>
                  <a:schemeClr val="tx2">
                    <a:lumMod val="75000"/>
                  </a:schemeClr>
                </a:solidFill>
                <a:latin typeface="Comic Sans MS" panose="030F0702030302020204" pitchFamily="66" charset="0"/>
              </a:rPr>
              <a:t> ve bunun sonucunda tekliflerin gerekçelendirilemeyen bir şekilde </a:t>
            </a:r>
            <a:r>
              <a:rPr lang="tr-TR" altLang="bg-BG" sz="1900" kern="0" dirty="0" smtClean="0">
                <a:ln w="0"/>
                <a:solidFill>
                  <a:srgbClr val="FF0000"/>
                </a:solidFill>
                <a:latin typeface="Comic Sans MS" panose="030F0702030302020204" pitchFamily="66" charset="0"/>
              </a:rPr>
              <a:t>reddedilmesi</a:t>
            </a:r>
          </a:p>
          <a:p>
            <a:pPr marL="457200" lvl="0" indent="-457200" algn="just" eaLnBrk="0" hangingPunct="0">
              <a:spcBef>
                <a:spcPts val="1200"/>
              </a:spcBef>
              <a:spcAft>
                <a:spcPts val="1200"/>
              </a:spcAft>
              <a:buFont typeface="+mj-lt"/>
              <a:buAutoNum type="arabicPeriod"/>
              <a:defRPr/>
            </a:pPr>
            <a:r>
              <a:rPr lang="tr-TR" altLang="bg-BG" sz="1900" kern="0" dirty="0" smtClean="0">
                <a:ln w="0"/>
                <a:solidFill>
                  <a:schemeClr val="tx2">
                    <a:lumMod val="75000"/>
                  </a:schemeClr>
                </a:solidFill>
                <a:latin typeface="Comic Sans MS" panose="030F0702030302020204" pitchFamily="66" charset="0"/>
              </a:rPr>
              <a:t>Teklifte hiç bulunmayan, eksik olan veya tutarsız olan </a:t>
            </a:r>
            <a:r>
              <a:rPr lang="tr-TR" altLang="bg-BG" sz="1900" kern="0" dirty="0" smtClean="0">
                <a:ln w="0"/>
                <a:solidFill>
                  <a:srgbClr val="FF0000"/>
                </a:solidFill>
                <a:latin typeface="Comic Sans MS" panose="030F0702030302020204" pitchFamily="66" charset="0"/>
              </a:rPr>
              <a:t>seçim kriterlerine</a:t>
            </a:r>
            <a:r>
              <a:rPr lang="tr-TR" altLang="bg-BG" sz="1900" kern="0" dirty="0" smtClean="0">
                <a:ln w="0"/>
                <a:solidFill>
                  <a:schemeClr val="tx2">
                    <a:lumMod val="75000"/>
                  </a:schemeClr>
                </a:solidFill>
                <a:latin typeface="Comic Sans MS" panose="030F0702030302020204" pitchFamily="66" charset="0"/>
              </a:rPr>
              <a:t> ilişkin unsurlarla ilgili olarak, ihale değerlendirme komitesinin kişilerle veya kurumlarla ilgili </a:t>
            </a:r>
            <a:r>
              <a:rPr lang="tr-TR" altLang="bg-BG" sz="1900" kern="0" dirty="0" smtClean="0">
                <a:ln w="0"/>
                <a:solidFill>
                  <a:srgbClr val="FF0000"/>
                </a:solidFill>
                <a:latin typeface="Comic Sans MS" panose="030F0702030302020204" pitchFamily="66" charset="0"/>
              </a:rPr>
              <a:t>eksikliklerin giderilmesine imkan vermemesi </a:t>
            </a: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startAt="11"/>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startAt="6"/>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800" b="1" kern="0" dirty="0">
              <a:solidFill>
                <a:srgbClr val="002060"/>
              </a:solidFill>
            </a:endParaRPr>
          </a:p>
          <a:p>
            <a:pPr marL="0" lvl="0" indent="0" algn="just" eaLnBrk="0" hangingPunct="0">
              <a:spcBef>
                <a:spcPts val="1200"/>
              </a:spcBef>
              <a:spcAft>
                <a:spcPts val="1200"/>
              </a:spcAft>
              <a:buNone/>
              <a:defRPr/>
            </a:pPr>
            <a:endParaRPr lang="tr-TR" altLang="bg-BG" sz="1800" b="1" kern="0" dirty="0" smtClean="0">
              <a:solidFill>
                <a:srgbClr val="002060"/>
              </a:solidFill>
            </a:endParaRPr>
          </a:p>
          <a:p>
            <a:pPr marL="0" lvl="0" indent="0" algn="just" eaLnBrk="0" hangingPunct="0">
              <a:spcBef>
                <a:spcPts val="1200"/>
              </a:spcBef>
              <a:spcAft>
                <a:spcPts val="1200"/>
              </a:spcAft>
              <a:buNone/>
              <a:defRPr/>
            </a:pPr>
            <a:endParaRPr lang="en-GB" altLang="bg-BG" sz="1800" b="1" kern="0" dirty="0" smtClean="0">
              <a:solidFill>
                <a:srgbClr val="002060"/>
              </a:solidFill>
            </a:endParaRPr>
          </a:p>
        </p:txBody>
      </p:sp>
      <p:pic>
        <p:nvPicPr>
          <p:cNvPr id="8" name="Picture 2" descr="C:\Users\TenevJ\Pictures\Fotolia_40171830_S-3cr-4AugenPrinzip-bearb-860x84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83130" y="5705273"/>
            <a:ext cx="1202476" cy="870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26167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a:xfrm>
            <a:off x="457200" y="110920"/>
            <a:ext cx="8229600" cy="509768"/>
          </a:xfrm>
        </p:spPr>
        <p:txBody>
          <a:bodyPr>
            <a:noAutofit/>
          </a:bodyPr>
          <a:lstStyle/>
          <a:p>
            <a:pPr>
              <a:spcBef>
                <a:spcPts val="0"/>
              </a:spcBef>
            </a:pPr>
            <a:r>
              <a:rPr lang="ru-RU" sz="2400" b="1" dirty="0" smtClean="0">
                <a:solidFill>
                  <a:schemeClr val="tx2"/>
                </a:solidFill>
                <a:ea typeface="+mn-ea"/>
                <a:cs typeface="+mn-cs"/>
              </a:rPr>
              <a:t/>
            </a:r>
            <a:br>
              <a:rPr lang="ru-RU" sz="2400" b="1" dirty="0" smtClean="0">
                <a:solidFill>
                  <a:schemeClr val="tx2"/>
                </a:solidFill>
                <a:ea typeface="+mn-ea"/>
                <a:cs typeface="+mn-cs"/>
              </a:rPr>
            </a:br>
            <a:r>
              <a:rPr lang="ru-RU" sz="2400" b="1" dirty="0">
                <a:solidFill>
                  <a:schemeClr val="tx2"/>
                </a:solidFill>
                <a:ea typeface="+mn-ea"/>
                <a:cs typeface="+mn-cs"/>
              </a:rPr>
              <a:t/>
            </a:r>
            <a:br>
              <a:rPr lang="ru-RU" sz="2400" b="1" dirty="0">
                <a:solidFill>
                  <a:schemeClr val="tx2"/>
                </a:solidFill>
                <a:ea typeface="+mn-ea"/>
                <a:cs typeface="+mn-cs"/>
              </a:rPr>
            </a:br>
            <a:r>
              <a:rPr lang="ru-RU" sz="2400" b="1" dirty="0" smtClean="0">
                <a:solidFill>
                  <a:schemeClr val="tx2"/>
                </a:solidFill>
                <a:ea typeface="+mn-ea"/>
                <a:cs typeface="+mn-cs"/>
              </a:rPr>
              <a:t/>
            </a:r>
            <a:br>
              <a:rPr lang="ru-RU" sz="2400" b="1" dirty="0" smtClean="0">
                <a:solidFill>
                  <a:schemeClr val="tx2"/>
                </a:solidFill>
                <a:ea typeface="+mn-ea"/>
                <a:cs typeface="+mn-cs"/>
              </a:rPr>
            </a:br>
            <a:r>
              <a:rPr lang="tr-TR" sz="2400" b="1" dirty="0" smtClean="0">
                <a:solidFill>
                  <a:schemeClr val="tx2"/>
                </a:solidFill>
                <a:ea typeface="+mn-ea"/>
                <a:cs typeface="+mn-cs"/>
              </a:rPr>
              <a:t/>
            </a:r>
            <a:br>
              <a:rPr lang="tr-TR" sz="2400" b="1" dirty="0" smtClean="0">
                <a:solidFill>
                  <a:schemeClr val="tx2"/>
                </a:solidFill>
                <a:ea typeface="+mn-ea"/>
                <a:cs typeface="+mn-cs"/>
              </a:rPr>
            </a:br>
            <a:r>
              <a:rPr lang="tr-TR" altLang="bg-BG" sz="2000" b="1" dirty="0">
                <a:solidFill>
                  <a:schemeClr val="tx2"/>
                </a:solidFill>
                <a:ea typeface="+mn-ea"/>
                <a:cs typeface="+mn-cs"/>
              </a:rPr>
              <a:t/>
            </a:r>
            <a:br>
              <a:rPr lang="tr-TR" altLang="bg-BG" sz="2000" b="1" dirty="0">
                <a:solidFill>
                  <a:schemeClr val="tx2"/>
                </a:solidFill>
                <a:ea typeface="+mn-ea"/>
                <a:cs typeface="+mn-cs"/>
              </a:rPr>
            </a:br>
            <a:r>
              <a:rPr lang="tr-TR" altLang="bg-BG" sz="2000" b="1" cap="all" dirty="0">
                <a:solidFill>
                  <a:schemeClr val="tx2"/>
                </a:solidFill>
                <a:ea typeface="+mn-ea"/>
                <a:cs typeface="+mn-cs"/>
              </a:rPr>
              <a:t>Alınan tekliflerin değerlendirilmesine ilişkin </a:t>
            </a:r>
            <a:r>
              <a:rPr lang="tr-TR" altLang="bg-BG" sz="2000" b="1" cap="all" dirty="0" smtClean="0">
                <a:solidFill>
                  <a:schemeClr val="tx2"/>
                </a:solidFill>
                <a:ea typeface="+mn-ea"/>
                <a:cs typeface="+mn-cs"/>
              </a:rPr>
              <a:t>usulsüzlükler (2)</a:t>
            </a:r>
            <a:endParaRPr lang="tr-TR" altLang="bg-BG" sz="2000" b="1" cap="all" dirty="0">
              <a:solidFill>
                <a:schemeClr val="tx2"/>
              </a:solidFill>
              <a:ea typeface="+mn-ea"/>
              <a:cs typeface="+mn-cs"/>
            </a:endParaRPr>
          </a:p>
        </p:txBody>
      </p:sp>
      <p:sp>
        <p:nvSpPr>
          <p:cNvPr id="3" name="Контейнер за съдържание 2"/>
          <p:cNvSpPr>
            <a:spLocks noGrp="1"/>
          </p:cNvSpPr>
          <p:nvPr>
            <p:ph idx="1"/>
          </p:nvPr>
        </p:nvSpPr>
        <p:spPr>
          <a:xfrm>
            <a:off x="359694" y="1613845"/>
            <a:ext cx="8229600" cy="5024352"/>
          </a:xfrm>
        </p:spPr>
        <p:style>
          <a:lnRef idx="2">
            <a:schemeClr val="accent2"/>
          </a:lnRef>
          <a:fillRef idx="1">
            <a:schemeClr val="lt1"/>
          </a:fillRef>
          <a:effectRef idx="0">
            <a:schemeClr val="accent2"/>
          </a:effectRef>
          <a:fontRef idx="minor">
            <a:schemeClr val="dk1"/>
          </a:fontRef>
        </p:style>
        <p:txBody>
          <a:bodyPr>
            <a:normAutofit/>
          </a:bodyPr>
          <a:lstStyle/>
          <a:p>
            <a:pPr marL="457200" lvl="0" indent="-457200" algn="just" eaLnBrk="0" hangingPunct="0">
              <a:spcBef>
                <a:spcPts val="1200"/>
              </a:spcBef>
              <a:spcAft>
                <a:spcPts val="1200"/>
              </a:spcAft>
              <a:buFont typeface="+mj-lt"/>
              <a:buAutoNum type="arabicPeriod" startAt="4"/>
              <a:defRPr/>
            </a:pPr>
            <a:r>
              <a:rPr lang="tr-TR" altLang="bg-BG" sz="1900" kern="0" dirty="0" smtClean="0">
                <a:ln w="0"/>
                <a:solidFill>
                  <a:schemeClr val="tx2">
                    <a:lumMod val="75000"/>
                  </a:schemeClr>
                </a:solidFill>
                <a:latin typeface="Comic Sans MS" panose="030F0702030302020204" pitchFamily="66" charset="0"/>
              </a:rPr>
              <a:t>Sözleşme makamınca tanımlanan </a:t>
            </a:r>
            <a:r>
              <a:rPr lang="tr-TR" altLang="bg-BG" sz="1900" kern="0" dirty="0" smtClean="0">
                <a:ln w="0"/>
                <a:solidFill>
                  <a:srgbClr val="FF0000"/>
                </a:solidFill>
                <a:latin typeface="Comic Sans MS" panose="030F0702030302020204" pitchFamily="66" charset="0"/>
              </a:rPr>
              <a:t>değerlendirme kriterlerinin </a:t>
            </a:r>
            <a:r>
              <a:rPr lang="tr-TR" altLang="bg-BG" sz="1900" kern="0" dirty="0" smtClean="0">
                <a:ln w="0"/>
                <a:solidFill>
                  <a:schemeClr val="tx2">
                    <a:lumMod val="75000"/>
                  </a:schemeClr>
                </a:solidFill>
                <a:latin typeface="Comic Sans MS" panose="030F0702030302020204" pitchFamily="66" charset="0"/>
              </a:rPr>
              <a:t>ihale değerlendirme komitesinin </a:t>
            </a:r>
            <a:r>
              <a:rPr lang="tr-TR" altLang="bg-BG" sz="1900" kern="0" dirty="0" smtClean="0">
                <a:ln w="0"/>
                <a:solidFill>
                  <a:srgbClr val="FF0000"/>
                </a:solidFill>
                <a:latin typeface="Comic Sans MS" panose="030F0702030302020204" pitchFamily="66" charset="0"/>
              </a:rPr>
              <a:t>hatalı uygulaması </a:t>
            </a:r>
            <a:r>
              <a:rPr lang="tr-TR" altLang="bg-BG" sz="1900" kern="0" dirty="0" smtClean="0">
                <a:ln w="0"/>
                <a:solidFill>
                  <a:schemeClr val="tx2">
                    <a:lumMod val="75000"/>
                  </a:schemeClr>
                </a:solidFill>
                <a:latin typeface="Comic Sans MS" panose="030F0702030302020204" pitchFamily="66" charset="0"/>
              </a:rPr>
              <a:t>sonucunda tekliflerin </a:t>
            </a:r>
            <a:r>
              <a:rPr lang="tr-TR" altLang="bg-BG" sz="1900" kern="0" dirty="0" smtClean="0">
                <a:ln w="0"/>
                <a:solidFill>
                  <a:srgbClr val="FF0000"/>
                </a:solidFill>
                <a:latin typeface="Comic Sans MS" panose="030F0702030302020204" pitchFamily="66" charset="0"/>
              </a:rPr>
              <a:t>sıralamasında </a:t>
            </a:r>
            <a:r>
              <a:rPr lang="tr-TR" altLang="bg-BG" sz="1900" kern="0" dirty="0" smtClean="0">
                <a:ln w="0"/>
                <a:solidFill>
                  <a:schemeClr val="tx2">
                    <a:lumMod val="75000"/>
                  </a:schemeClr>
                </a:solidFill>
                <a:latin typeface="Comic Sans MS" panose="030F0702030302020204" pitchFamily="66" charset="0"/>
              </a:rPr>
              <a:t>hata oluşması</a:t>
            </a:r>
          </a:p>
          <a:p>
            <a:pPr marL="457200" lvl="0" indent="-457200" algn="just" eaLnBrk="0" hangingPunct="0">
              <a:spcBef>
                <a:spcPts val="1200"/>
              </a:spcBef>
              <a:spcAft>
                <a:spcPts val="1200"/>
              </a:spcAft>
              <a:buFont typeface="+mj-lt"/>
              <a:buAutoNum type="arabicPeriod" startAt="4"/>
              <a:defRPr/>
            </a:pPr>
            <a:r>
              <a:rPr lang="tr-TR" altLang="bg-BG" sz="1900" kern="0" dirty="0" smtClean="0">
                <a:ln w="0"/>
                <a:solidFill>
                  <a:schemeClr val="tx2">
                    <a:lumMod val="75000"/>
                  </a:schemeClr>
                </a:solidFill>
                <a:latin typeface="Comic Sans MS" panose="030F0702030302020204" pitchFamily="66" charset="0"/>
              </a:rPr>
              <a:t>İhale değerlendirme komitesinin, </a:t>
            </a:r>
            <a:r>
              <a:rPr lang="tr-TR" altLang="bg-BG" sz="1900" i="1" kern="0" dirty="0">
                <a:ln w="0"/>
                <a:solidFill>
                  <a:schemeClr val="tx2">
                    <a:lumMod val="75000"/>
                  </a:schemeClr>
                </a:solidFill>
                <a:latin typeface="Comic Sans MS" panose="030F0702030302020204" pitchFamily="66" charset="0"/>
              </a:rPr>
              <a:t>benzer durumda oldukları </a:t>
            </a:r>
            <a:r>
              <a:rPr lang="tr-TR" altLang="bg-BG" sz="1900" i="1" kern="0" dirty="0" smtClean="0">
                <a:ln w="0"/>
                <a:solidFill>
                  <a:schemeClr val="tx2">
                    <a:lumMod val="75000"/>
                  </a:schemeClr>
                </a:solidFill>
                <a:latin typeface="Comic Sans MS" panose="030F0702030302020204" pitchFamily="66" charset="0"/>
              </a:rPr>
              <a:t>halde</a:t>
            </a:r>
            <a:r>
              <a:rPr lang="tr-TR" altLang="bg-BG" sz="1900" kern="0" dirty="0" smtClean="0">
                <a:ln w="0"/>
                <a:solidFill>
                  <a:schemeClr val="tx2">
                    <a:lumMod val="75000"/>
                  </a:schemeClr>
                </a:solidFill>
                <a:latin typeface="Comic Sans MS" panose="030F0702030302020204" pitchFamily="66" charset="0"/>
              </a:rPr>
              <a:t>, ihaleyi kazanan kurum ile ihaleden elenen </a:t>
            </a:r>
            <a:r>
              <a:rPr lang="tr-TR" altLang="bg-BG" sz="1900" kern="0" dirty="0" smtClean="0">
                <a:ln w="0"/>
                <a:solidFill>
                  <a:srgbClr val="FF0000"/>
                </a:solidFill>
                <a:latin typeface="Comic Sans MS" panose="030F0702030302020204" pitchFamily="66" charset="0"/>
              </a:rPr>
              <a:t>teklif sahiplerini </a:t>
            </a:r>
            <a:r>
              <a:rPr lang="tr-TR" altLang="bg-BG" sz="1900" kern="0" dirty="0" smtClean="0">
                <a:ln w="0"/>
                <a:solidFill>
                  <a:schemeClr val="tx2">
                    <a:lumMod val="75000"/>
                  </a:schemeClr>
                </a:solidFill>
                <a:latin typeface="Comic Sans MS" panose="030F0702030302020204" pitchFamily="66" charset="0"/>
              </a:rPr>
              <a:t>ihale şartlarını karşılama konusunda </a:t>
            </a:r>
            <a:r>
              <a:rPr lang="tr-TR" altLang="bg-BG" sz="1900" kern="0" dirty="0" smtClean="0">
                <a:ln w="0"/>
                <a:solidFill>
                  <a:srgbClr val="FF0000"/>
                </a:solidFill>
                <a:latin typeface="Comic Sans MS" panose="030F0702030302020204" pitchFamily="66" charset="0"/>
              </a:rPr>
              <a:t>farklı bir şekilde değerlendirmeye tabi tutması</a:t>
            </a: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startAt="6"/>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800" b="1" kern="0" dirty="0">
              <a:solidFill>
                <a:srgbClr val="002060"/>
              </a:solidFill>
            </a:endParaRPr>
          </a:p>
          <a:p>
            <a:pPr marL="0" lvl="0" indent="0" algn="just" eaLnBrk="0" hangingPunct="0">
              <a:spcBef>
                <a:spcPts val="1200"/>
              </a:spcBef>
              <a:spcAft>
                <a:spcPts val="1200"/>
              </a:spcAft>
              <a:buNone/>
              <a:defRPr/>
            </a:pPr>
            <a:endParaRPr lang="tr-TR" altLang="bg-BG" sz="1800" b="1" kern="0" dirty="0" smtClean="0">
              <a:solidFill>
                <a:srgbClr val="002060"/>
              </a:solidFill>
            </a:endParaRPr>
          </a:p>
          <a:p>
            <a:pPr marL="0" lvl="0" indent="0" algn="just" eaLnBrk="0" hangingPunct="0">
              <a:spcBef>
                <a:spcPts val="1200"/>
              </a:spcBef>
              <a:spcAft>
                <a:spcPts val="1200"/>
              </a:spcAft>
              <a:buNone/>
              <a:defRPr/>
            </a:pPr>
            <a:endParaRPr lang="en-GB" altLang="bg-BG" sz="1800" b="1" kern="0" dirty="0" smtClean="0">
              <a:solidFill>
                <a:srgbClr val="002060"/>
              </a:solidFill>
            </a:endParaRPr>
          </a:p>
        </p:txBody>
      </p:sp>
      <p:pic>
        <p:nvPicPr>
          <p:cNvPr id="8" name="Picture 2" descr="C:\Users\TenevJ\Pictures\Fotolia_40171830_S-3cr-4AugenPrinzip-bearb-860x84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83130" y="5705273"/>
            <a:ext cx="1202476" cy="870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76657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853244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a:xfrm>
            <a:off x="457200" y="110920"/>
            <a:ext cx="8229600" cy="509768"/>
          </a:xfrm>
        </p:spPr>
        <p:txBody>
          <a:bodyPr>
            <a:noAutofit/>
          </a:bodyPr>
          <a:lstStyle/>
          <a:p>
            <a:pPr algn="just">
              <a:spcBef>
                <a:spcPts val="0"/>
              </a:spcBef>
            </a:pPr>
            <a:r>
              <a:rPr lang="ru-RU" sz="2400" b="1" dirty="0" smtClean="0">
                <a:solidFill>
                  <a:schemeClr val="tx2"/>
                </a:solidFill>
                <a:ea typeface="+mn-ea"/>
                <a:cs typeface="+mn-cs"/>
              </a:rPr>
              <a:t/>
            </a:r>
            <a:br>
              <a:rPr lang="ru-RU" sz="2400" b="1" dirty="0" smtClean="0">
                <a:solidFill>
                  <a:schemeClr val="tx2"/>
                </a:solidFill>
                <a:ea typeface="+mn-ea"/>
                <a:cs typeface="+mn-cs"/>
              </a:rPr>
            </a:br>
            <a:r>
              <a:rPr lang="ru-RU" sz="2400" b="1" dirty="0">
                <a:solidFill>
                  <a:schemeClr val="tx2"/>
                </a:solidFill>
                <a:ea typeface="+mn-ea"/>
                <a:cs typeface="+mn-cs"/>
              </a:rPr>
              <a:t/>
            </a:r>
            <a:br>
              <a:rPr lang="ru-RU" sz="2400" b="1" dirty="0">
                <a:solidFill>
                  <a:schemeClr val="tx2"/>
                </a:solidFill>
                <a:ea typeface="+mn-ea"/>
                <a:cs typeface="+mn-cs"/>
              </a:rPr>
            </a:br>
            <a:r>
              <a:rPr lang="ru-RU" sz="2400" b="1" dirty="0" smtClean="0">
                <a:solidFill>
                  <a:schemeClr val="tx2"/>
                </a:solidFill>
                <a:ea typeface="+mn-ea"/>
                <a:cs typeface="+mn-cs"/>
              </a:rPr>
              <a:t/>
            </a:r>
            <a:br>
              <a:rPr lang="ru-RU" sz="2400" b="1" dirty="0" smtClean="0">
                <a:solidFill>
                  <a:schemeClr val="tx2"/>
                </a:solidFill>
                <a:ea typeface="+mn-ea"/>
                <a:cs typeface="+mn-cs"/>
              </a:rPr>
            </a:br>
            <a:r>
              <a:rPr lang="tr-TR" sz="2400" b="1" dirty="0" smtClean="0">
                <a:solidFill>
                  <a:schemeClr val="tx2"/>
                </a:solidFill>
                <a:ea typeface="+mn-ea"/>
                <a:cs typeface="+mn-cs"/>
              </a:rPr>
              <a:t/>
            </a:r>
            <a:br>
              <a:rPr lang="tr-TR" sz="2400" b="1" dirty="0" smtClean="0">
                <a:solidFill>
                  <a:schemeClr val="tx2"/>
                </a:solidFill>
                <a:ea typeface="+mn-ea"/>
                <a:cs typeface="+mn-cs"/>
              </a:rPr>
            </a:br>
            <a:r>
              <a:rPr lang="tr-TR" altLang="bg-BG" sz="2000" b="1" dirty="0">
                <a:solidFill>
                  <a:schemeClr val="tx2"/>
                </a:solidFill>
                <a:ea typeface="+mn-ea"/>
                <a:cs typeface="+mn-cs"/>
              </a:rPr>
              <a:t/>
            </a:r>
            <a:br>
              <a:rPr lang="tr-TR" altLang="bg-BG" sz="2000" b="1" dirty="0">
                <a:solidFill>
                  <a:schemeClr val="tx2"/>
                </a:solidFill>
                <a:ea typeface="+mn-ea"/>
                <a:cs typeface="+mn-cs"/>
              </a:rPr>
            </a:br>
            <a:r>
              <a:rPr lang="tr-TR" altLang="bg-BG" sz="2000" b="1" cap="all" dirty="0">
                <a:solidFill>
                  <a:schemeClr val="tx2"/>
                </a:solidFill>
                <a:ea typeface="+mn-ea"/>
                <a:cs typeface="+mn-cs"/>
              </a:rPr>
              <a:t>Sözleşmelerin uygulanması sürecinde ortaya çıkan usulsüzlükler</a:t>
            </a:r>
          </a:p>
        </p:txBody>
      </p:sp>
      <p:sp>
        <p:nvSpPr>
          <p:cNvPr id="3" name="Контейнер за съдържание 2"/>
          <p:cNvSpPr>
            <a:spLocks noGrp="1"/>
          </p:cNvSpPr>
          <p:nvPr>
            <p:ph idx="1"/>
          </p:nvPr>
        </p:nvSpPr>
        <p:spPr>
          <a:xfrm>
            <a:off x="251520" y="1593994"/>
            <a:ext cx="8435280" cy="5024352"/>
          </a:xfrm>
        </p:spPr>
        <p:style>
          <a:lnRef idx="2">
            <a:schemeClr val="accent2"/>
          </a:lnRef>
          <a:fillRef idx="1">
            <a:schemeClr val="lt1"/>
          </a:fillRef>
          <a:effectRef idx="0">
            <a:schemeClr val="accent2"/>
          </a:effectRef>
          <a:fontRef idx="minor">
            <a:schemeClr val="dk1"/>
          </a:fontRef>
        </p:style>
        <p:txBody>
          <a:bodyPr>
            <a:normAutofit/>
          </a:bodyPr>
          <a:lstStyle/>
          <a:p>
            <a:pPr marL="457200" lvl="0" indent="-457200" algn="just" eaLnBrk="0" hangingPunct="0">
              <a:spcBef>
                <a:spcPts val="1200"/>
              </a:spcBef>
              <a:spcAft>
                <a:spcPts val="1200"/>
              </a:spcAft>
              <a:buFont typeface="+mj-lt"/>
              <a:buAutoNum type="arabicPeriod"/>
              <a:defRPr/>
            </a:pPr>
            <a:r>
              <a:rPr lang="tr-TR" altLang="bg-BG" sz="1900" kern="0" dirty="0" smtClean="0">
                <a:ln w="0"/>
                <a:solidFill>
                  <a:schemeClr val="tx2">
                    <a:lumMod val="75000"/>
                  </a:schemeClr>
                </a:solidFill>
                <a:latin typeface="Comic Sans MS" panose="030F0702030302020204" pitchFamily="66" charset="0"/>
              </a:rPr>
              <a:t>İhale duyurusunda veya </a:t>
            </a:r>
            <a:r>
              <a:rPr lang="tr-TR" altLang="bg-BG" sz="1900" kern="0" dirty="0" err="1" smtClean="0">
                <a:ln w="0"/>
                <a:solidFill>
                  <a:srgbClr val="FF0000"/>
                </a:solidFill>
                <a:latin typeface="Comic Sans MS" panose="030F0702030302020204" pitchFamily="66" charset="0"/>
              </a:rPr>
              <a:t>spesifikasyonlarda</a:t>
            </a:r>
            <a:r>
              <a:rPr lang="tr-TR" altLang="bg-BG" sz="1900" kern="0" dirty="0" smtClean="0">
                <a:ln w="0"/>
                <a:solidFill>
                  <a:srgbClr val="FF0000"/>
                </a:solidFill>
                <a:latin typeface="Comic Sans MS" panose="030F0702030302020204" pitchFamily="66" charset="0"/>
              </a:rPr>
              <a:t> tanımlanan sözleşmeye ilişkin unsurların</a:t>
            </a:r>
            <a:r>
              <a:rPr lang="tr-TR" altLang="bg-BG" sz="1900" kern="0" dirty="0" smtClean="0">
                <a:ln w="0"/>
                <a:solidFill>
                  <a:schemeClr val="tx2">
                    <a:lumMod val="75000"/>
                  </a:schemeClr>
                </a:solidFill>
                <a:latin typeface="Comic Sans MS" panose="030F0702030302020204" pitchFamily="66" charset="0"/>
              </a:rPr>
              <a:t>, proje uygulama sürecinde </a:t>
            </a:r>
            <a:r>
              <a:rPr lang="tr-TR" altLang="bg-BG" sz="1900" kern="0" dirty="0" err="1" smtClean="0">
                <a:ln w="0"/>
                <a:solidFill>
                  <a:schemeClr val="tx2">
                    <a:lumMod val="75000"/>
                  </a:schemeClr>
                </a:solidFill>
                <a:latin typeface="Comic Sans MS" panose="030F0702030302020204" pitchFamily="66" charset="0"/>
              </a:rPr>
              <a:t>kaydadeğer</a:t>
            </a:r>
            <a:r>
              <a:rPr lang="tr-TR" altLang="bg-BG" sz="1900" kern="0" dirty="0" smtClean="0">
                <a:ln w="0"/>
                <a:solidFill>
                  <a:schemeClr val="tx2">
                    <a:lumMod val="75000"/>
                  </a:schemeClr>
                </a:solidFill>
                <a:latin typeface="Comic Sans MS" panose="030F0702030302020204" pitchFamily="66" charset="0"/>
              </a:rPr>
              <a:t> bir şekilde değiştirilmesi veya sözleşmenin </a:t>
            </a:r>
            <a:r>
              <a:rPr lang="tr-TR" altLang="bg-BG" sz="1900" kern="0" dirty="0" smtClean="0">
                <a:ln w="0"/>
                <a:solidFill>
                  <a:srgbClr val="FF0000"/>
                </a:solidFill>
                <a:latin typeface="Comic Sans MS" panose="030F0702030302020204" pitchFamily="66" charset="0"/>
              </a:rPr>
              <a:t>kapsamının sınırlandırılması</a:t>
            </a: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r>
              <a:rPr lang="tr-TR" altLang="bg-BG" sz="1900" kern="0" dirty="0" smtClean="0">
                <a:ln w="0"/>
                <a:solidFill>
                  <a:schemeClr val="tx2">
                    <a:lumMod val="75000"/>
                  </a:schemeClr>
                </a:solidFill>
                <a:latin typeface="Comic Sans MS" panose="030F0702030302020204" pitchFamily="66" charset="0"/>
              </a:rPr>
              <a:t>Sözleşmenin uygulanmasında fiyat değişikliğine gidilmesi</a:t>
            </a: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r>
              <a:rPr lang="tr-TR" altLang="bg-BG" sz="1900" kern="0" dirty="0" smtClean="0">
                <a:ln w="0"/>
                <a:solidFill>
                  <a:schemeClr val="tx2">
                    <a:lumMod val="75000"/>
                  </a:schemeClr>
                </a:solidFill>
                <a:latin typeface="Comic Sans MS" panose="030F0702030302020204" pitchFamily="66" charset="0"/>
              </a:rPr>
              <a:t>Uygulamaya ilişkin son tarihlerin değiştirilmesi</a:t>
            </a: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r>
              <a:rPr lang="tr-TR" altLang="bg-BG" sz="1900" kern="0" dirty="0" smtClean="0">
                <a:ln w="0"/>
                <a:solidFill>
                  <a:schemeClr val="tx2">
                    <a:lumMod val="75000"/>
                  </a:schemeClr>
                </a:solidFill>
                <a:latin typeface="Comic Sans MS" panose="030F0702030302020204" pitchFamily="66" charset="0"/>
              </a:rPr>
              <a:t>Kapsam ve miktarların değiştirilmesi</a:t>
            </a: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startAt="6"/>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800" b="1" kern="0" dirty="0">
              <a:solidFill>
                <a:srgbClr val="002060"/>
              </a:solidFill>
            </a:endParaRPr>
          </a:p>
          <a:p>
            <a:pPr marL="0" lvl="0" indent="0" algn="just" eaLnBrk="0" hangingPunct="0">
              <a:spcBef>
                <a:spcPts val="1200"/>
              </a:spcBef>
              <a:spcAft>
                <a:spcPts val="1200"/>
              </a:spcAft>
              <a:buNone/>
              <a:defRPr/>
            </a:pPr>
            <a:endParaRPr lang="tr-TR" altLang="bg-BG" sz="1800" b="1" kern="0" dirty="0" smtClean="0">
              <a:solidFill>
                <a:srgbClr val="002060"/>
              </a:solidFill>
            </a:endParaRPr>
          </a:p>
          <a:p>
            <a:pPr marL="0" lvl="0" indent="0" algn="just" eaLnBrk="0" hangingPunct="0">
              <a:spcBef>
                <a:spcPts val="1200"/>
              </a:spcBef>
              <a:spcAft>
                <a:spcPts val="1200"/>
              </a:spcAft>
              <a:buNone/>
              <a:defRPr/>
            </a:pPr>
            <a:endParaRPr lang="en-GB" altLang="bg-BG" sz="1800" b="1" kern="0" dirty="0" smtClean="0">
              <a:solidFill>
                <a:srgbClr val="002060"/>
              </a:solidFill>
            </a:endParaRPr>
          </a:p>
        </p:txBody>
      </p:sp>
      <p:pic>
        <p:nvPicPr>
          <p:cNvPr id="8" name="Picture 2" descr="C:\Users\TenevJ\Pictures\Fotolia_40171830_S-3cr-4AugenPrinzip-bearb-860x84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78644" y="5747693"/>
            <a:ext cx="1202476" cy="870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56249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a:xfrm>
            <a:off x="457200" y="110920"/>
            <a:ext cx="8229600" cy="509768"/>
          </a:xfrm>
        </p:spPr>
        <p:txBody>
          <a:bodyPr>
            <a:noAutofit/>
          </a:bodyPr>
          <a:lstStyle/>
          <a:p>
            <a:pPr>
              <a:spcBef>
                <a:spcPts val="0"/>
              </a:spcBef>
            </a:pPr>
            <a:r>
              <a:rPr lang="ru-RU" sz="2400" b="1" dirty="0" smtClean="0">
                <a:solidFill>
                  <a:schemeClr val="tx2"/>
                </a:solidFill>
                <a:ea typeface="+mn-ea"/>
                <a:cs typeface="+mn-cs"/>
              </a:rPr>
              <a:t/>
            </a:r>
            <a:br>
              <a:rPr lang="ru-RU" sz="2400" b="1" dirty="0" smtClean="0">
                <a:solidFill>
                  <a:schemeClr val="tx2"/>
                </a:solidFill>
                <a:ea typeface="+mn-ea"/>
                <a:cs typeface="+mn-cs"/>
              </a:rPr>
            </a:br>
            <a:r>
              <a:rPr lang="ru-RU" sz="2400" b="1" dirty="0">
                <a:solidFill>
                  <a:schemeClr val="tx2"/>
                </a:solidFill>
                <a:ea typeface="+mn-ea"/>
                <a:cs typeface="+mn-cs"/>
              </a:rPr>
              <a:t/>
            </a:r>
            <a:br>
              <a:rPr lang="ru-RU" sz="2400" b="1" dirty="0">
                <a:solidFill>
                  <a:schemeClr val="tx2"/>
                </a:solidFill>
                <a:ea typeface="+mn-ea"/>
                <a:cs typeface="+mn-cs"/>
              </a:rPr>
            </a:br>
            <a:r>
              <a:rPr lang="ru-RU" sz="2400" b="1" dirty="0" smtClean="0">
                <a:solidFill>
                  <a:schemeClr val="tx2"/>
                </a:solidFill>
                <a:ea typeface="+mn-ea"/>
                <a:cs typeface="+mn-cs"/>
              </a:rPr>
              <a:t/>
            </a:r>
            <a:br>
              <a:rPr lang="ru-RU" sz="2400" b="1" dirty="0" smtClean="0">
                <a:solidFill>
                  <a:schemeClr val="tx2"/>
                </a:solidFill>
                <a:ea typeface="+mn-ea"/>
                <a:cs typeface="+mn-cs"/>
              </a:rPr>
            </a:br>
            <a:r>
              <a:rPr lang="tr-TR" sz="2400" b="1" dirty="0" smtClean="0">
                <a:solidFill>
                  <a:schemeClr val="tx2"/>
                </a:solidFill>
                <a:ea typeface="+mn-ea"/>
                <a:cs typeface="+mn-cs"/>
              </a:rPr>
              <a:t/>
            </a:r>
            <a:br>
              <a:rPr lang="tr-TR" sz="2400" b="1" dirty="0" smtClean="0">
                <a:solidFill>
                  <a:schemeClr val="tx2"/>
                </a:solidFill>
                <a:ea typeface="+mn-ea"/>
                <a:cs typeface="+mn-cs"/>
              </a:rPr>
            </a:br>
            <a:r>
              <a:rPr lang="tr-TR" sz="2000" b="1" dirty="0">
                <a:solidFill>
                  <a:schemeClr val="tx2"/>
                </a:solidFill>
                <a:ea typeface="+mn-ea"/>
                <a:cs typeface="+mn-cs"/>
              </a:rPr>
              <a:t/>
            </a:r>
            <a:br>
              <a:rPr lang="tr-TR" sz="2000" b="1" dirty="0">
                <a:solidFill>
                  <a:schemeClr val="tx2"/>
                </a:solidFill>
                <a:ea typeface="+mn-ea"/>
                <a:cs typeface="+mn-cs"/>
              </a:rPr>
            </a:br>
            <a:r>
              <a:rPr lang="tr-TR" altLang="bg-BG" sz="2000" b="1" cap="all" dirty="0" smtClean="0">
                <a:solidFill>
                  <a:schemeClr val="tx2"/>
                </a:solidFill>
                <a:ea typeface="+mn-ea"/>
                <a:cs typeface="+mn-cs"/>
              </a:rPr>
              <a:t>Sözleşmelerin </a:t>
            </a:r>
            <a:r>
              <a:rPr lang="tr-TR" altLang="bg-BG" sz="2000" b="1" cap="all" dirty="0">
                <a:solidFill>
                  <a:schemeClr val="tx2"/>
                </a:solidFill>
                <a:ea typeface="+mn-ea"/>
                <a:cs typeface="+mn-cs"/>
              </a:rPr>
              <a:t>uygulanması sürecinde ortaya çıkan </a:t>
            </a:r>
            <a:r>
              <a:rPr lang="tr-TR" altLang="bg-BG" sz="2000" b="1" cap="all" dirty="0" smtClean="0">
                <a:solidFill>
                  <a:schemeClr val="tx2"/>
                </a:solidFill>
                <a:ea typeface="+mn-ea"/>
                <a:cs typeface="+mn-cs"/>
              </a:rPr>
              <a:t>usulsüzlükler(2)</a:t>
            </a:r>
            <a:endParaRPr lang="tr-TR" altLang="bg-BG" sz="2000" b="1" cap="all" dirty="0">
              <a:solidFill>
                <a:schemeClr val="tx2"/>
              </a:solidFill>
              <a:ea typeface="+mn-ea"/>
              <a:cs typeface="+mn-cs"/>
            </a:endParaRPr>
          </a:p>
        </p:txBody>
      </p:sp>
      <p:sp>
        <p:nvSpPr>
          <p:cNvPr id="3" name="Контейнер за съдържание 2"/>
          <p:cNvSpPr>
            <a:spLocks noGrp="1"/>
          </p:cNvSpPr>
          <p:nvPr>
            <p:ph idx="1"/>
          </p:nvPr>
        </p:nvSpPr>
        <p:spPr>
          <a:xfrm>
            <a:off x="251520" y="1593994"/>
            <a:ext cx="8229600" cy="5024352"/>
          </a:xfrm>
        </p:spPr>
        <p:style>
          <a:lnRef idx="2">
            <a:schemeClr val="accent2"/>
          </a:lnRef>
          <a:fillRef idx="1">
            <a:schemeClr val="lt1"/>
          </a:fillRef>
          <a:effectRef idx="0">
            <a:schemeClr val="accent2"/>
          </a:effectRef>
          <a:fontRef idx="minor">
            <a:schemeClr val="dk1"/>
          </a:fontRef>
        </p:style>
        <p:txBody>
          <a:bodyPr>
            <a:normAutofit/>
          </a:bodyPr>
          <a:lstStyle/>
          <a:p>
            <a:pPr marL="457200" lvl="0" indent="-457200" algn="just" eaLnBrk="0" hangingPunct="0">
              <a:spcBef>
                <a:spcPts val="1200"/>
              </a:spcBef>
              <a:spcAft>
                <a:spcPts val="1200"/>
              </a:spcAft>
              <a:buFont typeface="+mj-lt"/>
              <a:buAutoNum type="arabicPeriod" startAt="5"/>
              <a:defRPr/>
            </a:pPr>
            <a:r>
              <a:rPr lang="tr-TR" altLang="bg-BG" sz="1900" kern="0" dirty="0" smtClean="0">
                <a:ln w="0"/>
                <a:solidFill>
                  <a:schemeClr val="tx2">
                    <a:lumMod val="75000"/>
                  </a:schemeClr>
                </a:solidFill>
                <a:latin typeface="Comic Sans MS" panose="030F0702030302020204" pitchFamily="66" charset="0"/>
              </a:rPr>
              <a:t>Proje </a:t>
            </a:r>
            <a:r>
              <a:rPr lang="tr-TR" altLang="bg-BG" sz="1900" kern="0" dirty="0">
                <a:ln w="0"/>
                <a:solidFill>
                  <a:schemeClr val="tx2">
                    <a:lumMod val="75000"/>
                  </a:schemeClr>
                </a:solidFill>
                <a:latin typeface="Comic Sans MS" panose="030F0702030302020204" pitchFamily="66" charset="0"/>
              </a:rPr>
              <a:t>ekibinin değiştirilmesi, değiştirilen anahtar uzmanların proje ekibinin kompozisyonunu değiştirmesi veya </a:t>
            </a:r>
            <a:r>
              <a:rPr lang="tr-TR" altLang="bg-BG" sz="1900" kern="0" dirty="0">
                <a:ln w="0"/>
                <a:solidFill>
                  <a:srgbClr val="FF0000"/>
                </a:solidFill>
                <a:latin typeface="Comic Sans MS" panose="030F0702030302020204" pitchFamily="66" charset="0"/>
              </a:rPr>
              <a:t>yeni anahtar uzmanların seçim kriterlerini </a:t>
            </a:r>
            <a:r>
              <a:rPr lang="tr-TR" altLang="bg-BG" sz="1900" kern="0" dirty="0" smtClean="0">
                <a:ln w="0"/>
                <a:solidFill>
                  <a:srgbClr val="FF0000"/>
                </a:solidFill>
                <a:latin typeface="Comic Sans MS" panose="030F0702030302020204" pitchFamily="66" charset="0"/>
              </a:rPr>
              <a:t>karşılamaması</a:t>
            </a:r>
          </a:p>
          <a:p>
            <a:pPr marL="457200" lvl="0" indent="-457200" algn="just" eaLnBrk="0" hangingPunct="0">
              <a:spcBef>
                <a:spcPts val="1200"/>
              </a:spcBef>
              <a:spcAft>
                <a:spcPts val="1200"/>
              </a:spcAft>
              <a:buFont typeface="+mj-lt"/>
              <a:buAutoNum type="arabicPeriod" startAt="5"/>
              <a:defRPr/>
            </a:pPr>
            <a:r>
              <a:rPr lang="tr-TR" altLang="bg-BG" sz="1900" kern="0" dirty="0" smtClean="0">
                <a:ln w="0"/>
                <a:solidFill>
                  <a:schemeClr val="tx2">
                    <a:lumMod val="75000"/>
                  </a:schemeClr>
                </a:solidFill>
                <a:latin typeface="Comic Sans MS" panose="030F0702030302020204" pitchFamily="66" charset="0"/>
              </a:rPr>
              <a:t>Gerekçelendirilmeyen </a:t>
            </a:r>
            <a:r>
              <a:rPr lang="tr-TR" altLang="bg-BG" sz="1900" kern="0" dirty="0" smtClean="0">
                <a:ln w="0"/>
                <a:solidFill>
                  <a:schemeClr val="tx2">
                    <a:lumMod val="75000"/>
                  </a:schemeClr>
                </a:solidFill>
                <a:latin typeface="Comic Sans MS" panose="030F0702030302020204" pitchFamily="66" charset="0"/>
              </a:rPr>
              <a:t>bir şekilde ilave inşaat işleri/hizmetler/tedarik işleri yaptırılması</a:t>
            </a:r>
          </a:p>
          <a:p>
            <a:pPr marL="457200" lvl="0" indent="-457200" algn="just" eaLnBrk="0" hangingPunct="0">
              <a:spcBef>
                <a:spcPts val="1200"/>
              </a:spcBef>
              <a:spcAft>
                <a:spcPts val="1200"/>
              </a:spcAft>
              <a:buFont typeface="+mj-lt"/>
              <a:buAutoNum type="arabicPeriod" startAt="5"/>
              <a:defRPr/>
            </a:pPr>
            <a:endParaRPr lang="tr-TR" altLang="bg-BG" sz="1900" kern="0" dirty="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startAt="6"/>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800" b="1" kern="0" dirty="0">
              <a:solidFill>
                <a:srgbClr val="002060"/>
              </a:solidFill>
            </a:endParaRPr>
          </a:p>
          <a:p>
            <a:pPr marL="0" lvl="0" indent="0" algn="just" eaLnBrk="0" hangingPunct="0">
              <a:spcBef>
                <a:spcPts val="1200"/>
              </a:spcBef>
              <a:spcAft>
                <a:spcPts val="1200"/>
              </a:spcAft>
              <a:buNone/>
              <a:defRPr/>
            </a:pPr>
            <a:endParaRPr lang="tr-TR" altLang="bg-BG" sz="1800" b="1" kern="0" dirty="0" smtClean="0">
              <a:solidFill>
                <a:srgbClr val="002060"/>
              </a:solidFill>
            </a:endParaRPr>
          </a:p>
          <a:p>
            <a:pPr marL="0" lvl="0" indent="0" algn="just" eaLnBrk="0" hangingPunct="0">
              <a:spcBef>
                <a:spcPts val="1200"/>
              </a:spcBef>
              <a:spcAft>
                <a:spcPts val="1200"/>
              </a:spcAft>
              <a:buNone/>
              <a:defRPr/>
            </a:pPr>
            <a:endParaRPr lang="en-GB" altLang="bg-BG" sz="1800" b="1" kern="0" dirty="0" smtClean="0">
              <a:solidFill>
                <a:srgbClr val="002060"/>
              </a:solidFill>
            </a:endParaRPr>
          </a:p>
        </p:txBody>
      </p:sp>
      <p:pic>
        <p:nvPicPr>
          <p:cNvPr id="8" name="Picture 2" descr="C:\Users\TenevJ\Pictures\Fotolia_40171830_S-3cr-4AugenPrinzip-bearb-860x84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78644" y="5747693"/>
            <a:ext cx="1202476" cy="870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24803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p:txBody>
          <a:bodyPr>
            <a:noAutofit/>
          </a:bodyPr>
          <a:lstStyle/>
          <a:p>
            <a:pPr lvl="0">
              <a:spcBef>
                <a:spcPts val="0"/>
              </a:spcBef>
            </a:pPr>
            <a:r>
              <a:rPr lang="ru-RU" sz="2400" b="1" dirty="0" smtClean="0">
                <a:solidFill>
                  <a:schemeClr val="tx2"/>
                </a:solidFill>
                <a:ea typeface="+mn-ea"/>
                <a:cs typeface="+mn-cs"/>
              </a:rPr>
              <a:t/>
            </a:r>
            <a:br>
              <a:rPr lang="ru-RU" sz="2400" b="1" dirty="0" smtClean="0">
                <a:solidFill>
                  <a:schemeClr val="tx2"/>
                </a:solidFill>
                <a:ea typeface="+mn-ea"/>
                <a:cs typeface="+mn-cs"/>
              </a:rPr>
            </a:br>
            <a:r>
              <a:rPr lang="ru-RU" sz="2400" b="1" dirty="0">
                <a:solidFill>
                  <a:schemeClr val="tx2"/>
                </a:solidFill>
                <a:ea typeface="+mn-ea"/>
                <a:cs typeface="+mn-cs"/>
              </a:rPr>
              <a:t/>
            </a:r>
            <a:br>
              <a:rPr lang="ru-RU" sz="2400" b="1" dirty="0">
                <a:solidFill>
                  <a:schemeClr val="tx2"/>
                </a:solidFill>
                <a:ea typeface="+mn-ea"/>
                <a:cs typeface="+mn-cs"/>
              </a:rPr>
            </a:br>
            <a:r>
              <a:rPr lang="ru-RU" sz="2400" b="1" dirty="0" smtClean="0">
                <a:solidFill>
                  <a:schemeClr val="tx2"/>
                </a:solidFill>
                <a:ea typeface="+mn-ea"/>
                <a:cs typeface="+mn-cs"/>
              </a:rPr>
              <a:t/>
            </a:r>
            <a:br>
              <a:rPr lang="ru-RU" sz="2400" b="1" dirty="0" smtClean="0">
                <a:solidFill>
                  <a:schemeClr val="tx2"/>
                </a:solidFill>
                <a:ea typeface="+mn-ea"/>
                <a:cs typeface="+mn-cs"/>
              </a:rPr>
            </a:br>
            <a:r>
              <a:rPr lang="tr-TR" sz="2000" b="1" dirty="0" smtClean="0">
                <a:solidFill>
                  <a:schemeClr val="tx2"/>
                </a:solidFill>
                <a:ea typeface="+mn-ea"/>
                <a:cs typeface="+mn-cs"/>
              </a:rPr>
              <a:t>SATIN ALMA SÜREÇLERİ ve YOLSUZLUK RİSKİ</a:t>
            </a:r>
            <a:r>
              <a:rPr lang="ru-RU" sz="2000" b="1" dirty="0">
                <a:solidFill>
                  <a:schemeClr val="tx2"/>
                </a:solidFill>
                <a:ea typeface="+mn-ea"/>
                <a:cs typeface="+mn-cs"/>
              </a:rPr>
              <a:t/>
            </a:r>
            <a:br>
              <a:rPr lang="ru-RU" sz="2000" b="1" dirty="0">
                <a:solidFill>
                  <a:schemeClr val="tx2"/>
                </a:solidFill>
                <a:ea typeface="+mn-ea"/>
                <a:cs typeface="+mn-cs"/>
              </a:rPr>
            </a:br>
            <a:endParaRPr lang="bg-BG" sz="2000" dirty="0">
              <a:solidFill>
                <a:schemeClr val="tx2"/>
              </a:solidFill>
            </a:endParaRPr>
          </a:p>
        </p:txBody>
      </p:sp>
      <p:sp>
        <p:nvSpPr>
          <p:cNvPr id="3" name="Контейнер за съдържание 2"/>
          <p:cNvSpPr>
            <a:spLocks noGrp="1"/>
          </p:cNvSpPr>
          <p:nvPr>
            <p:ph idx="1"/>
          </p:nvPr>
        </p:nvSpPr>
        <p:spPr>
          <a:xfrm>
            <a:off x="457200" y="1484784"/>
            <a:ext cx="8229600" cy="5091142"/>
          </a:xfrm>
        </p:spPr>
        <p:txBody>
          <a:bodyPr>
            <a:normAutofit/>
          </a:bodyPr>
          <a:lstStyle/>
          <a:p>
            <a:pPr marL="285750" lvl="0" indent="-285750" algn="just" eaLnBrk="0" hangingPunct="0">
              <a:spcBef>
                <a:spcPts val="1200"/>
              </a:spcBef>
              <a:spcAft>
                <a:spcPts val="1200"/>
              </a:spcAft>
              <a:buFont typeface="Wingdings" panose="05000000000000000000" pitchFamily="2" charset="2"/>
              <a:buChar char="ü"/>
              <a:defRPr/>
            </a:pPr>
            <a:r>
              <a:rPr lang="tr-TR" altLang="bg-BG" sz="1800" kern="0" dirty="0" smtClean="0">
                <a:solidFill>
                  <a:srgbClr val="002060"/>
                </a:solidFill>
              </a:rPr>
              <a:t>Çıkar </a:t>
            </a:r>
            <a:r>
              <a:rPr lang="tr-TR" altLang="bg-BG" sz="1800" kern="0" dirty="0">
                <a:solidFill>
                  <a:srgbClr val="002060"/>
                </a:solidFill>
              </a:rPr>
              <a:t>çatışması; </a:t>
            </a:r>
            <a:r>
              <a:rPr lang="tr-TR" altLang="bg-BG" sz="1800" kern="0" dirty="0">
                <a:solidFill>
                  <a:srgbClr val="FF0000"/>
                </a:solidFill>
              </a:rPr>
              <a:t>Sözleşme Makamının tarafsız ve objektif hareket etme </a:t>
            </a:r>
            <a:r>
              <a:rPr lang="tr-TR" altLang="bg-BG" sz="1800" kern="0" dirty="0" smtClean="0">
                <a:solidFill>
                  <a:srgbClr val="FF0000"/>
                </a:solidFill>
              </a:rPr>
              <a:t>işlevine ilişkindir</a:t>
            </a:r>
            <a:r>
              <a:rPr lang="tr-TR" altLang="bg-BG" sz="1800" kern="0" dirty="0" smtClean="0">
                <a:solidFill>
                  <a:srgbClr val="FF0000"/>
                </a:solidFill>
              </a:rPr>
              <a:t>. (şeffaflık, eşitlik, hakkaniyet)</a:t>
            </a:r>
            <a:endParaRPr lang="tr-TR" altLang="bg-BG" sz="1800" kern="0" dirty="0" smtClean="0">
              <a:solidFill>
                <a:srgbClr val="FF0000"/>
              </a:solidFill>
            </a:endParaRPr>
          </a:p>
          <a:p>
            <a:pPr marL="285750" lvl="0" indent="-285750" algn="just" eaLnBrk="0" hangingPunct="0">
              <a:spcBef>
                <a:spcPts val="1200"/>
              </a:spcBef>
              <a:spcAft>
                <a:spcPts val="1200"/>
              </a:spcAft>
              <a:buFont typeface="Wingdings" panose="05000000000000000000" pitchFamily="2" charset="2"/>
              <a:buChar char="ü"/>
              <a:defRPr/>
            </a:pPr>
            <a:r>
              <a:rPr lang="tr-TR" altLang="bg-BG" sz="1800" kern="0" dirty="0" smtClean="0">
                <a:solidFill>
                  <a:srgbClr val="002060"/>
                </a:solidFill>
              </a:rPr>
              <a:t> Sözleşme Makamı  adaylara, isteklilere, </a:t>
            </a:r>
            <a:r>
              <a:rPr lang="tr-TR" altLang="bg-BG" sz="1800" kern="0" dirty="0" smtClean="0">
                <a:solidFill>
                  <a:srgbClr val="FF0000"/>
                </a:solidFill>
              </a:rPr>
              <a:t>başvuru sahiplerine, </a:t>
            </a:r>
            <a:r>
              <a:rPr lang="tr-TR" altLang="bg-BG" sz="1800" kern="0" dirty="0">
                <a:solidFill>
                  <a:srgbClr val="FF0000"/>
                </a:solidFill>
              </a:rPr>
              <a:t>yüklenicilere eşit  </a:t>
            </a:r>
            <a:r>
              <a:rPr lang="tr-TR" altLang="bg-BG" sz="1800" kern="0" dirty="0" smtClean="0">
                <a:solidFill>
                  <a:srgbClr val="FF0000"/>
                </a:solidFill>
              </a:rPr>
              <a:t>  muamele etmelidir. </a:t>
            </a:r>
          </a:p>
          <a:p>
            <a:pPr marL="285750" indent="-285750" algn="just" eaLnBrk="0" hangingPunct="0">
              <a:spcBef>
                <a:spcPts val="1200"/>
              </a:spcBef>
              <a:spcAft>
                <a:spcPts val="1200"/>
              </a:spcAft>
              <a:buFont typeface="Wingdings" panose="05000000000000000000" pitchFamily="2" charset="2"/>
              <a:buChar char="ü"/>
              <a:defRPr/>
            </a:pPr>
            <a:r>
              <a:rPr lang="tr-TR" altLang="bg-BG" sz="1800" kern="0" dirty="0">
                <a:solidFill>
                  <a:srgbClr val="002060"/>
                </a:solidFill>
              </a:rPr>
              <a:t>R</a:t>
            </a:r>
            <a:r>
              <a:rPr lang="tr-TR" altLang="bg-BG" sz="1800" kern="0" dirty="0" smtClean="0">
                <a:solidFill>
                  <a:srgbClr val="002060"/>
                </a:solidFill>
              </a:rPr>
              <a:t>ekabet şartlarını gözetmelidir. </a:t>
            </a:r>
            <a:r>
              <a:rPr lang="tr-TR" sz="1800" dirty="0" smtClean="0"/>
              <a:t>yüklenicilere </a:t>
            </a:r>
            <a:r>
              <a:rPr lang="tr-TR" sz="1800" dirty="0"/>
              <a:t>karşı rekabet, ayrımcılık yasağı veya eşit muamele ilkelerini gözeterek </a:t>
            </a:r>
            <a:r>
              <a:rPr lang="tr-TR" sz="1800" dirty="0">
                <a:solidFill>
                  <a:srgbClr val="FF0000"/>
                </a:solidFill>
              </a:rPr>
              <a:t>AB tarafından finanse edilen programların bir </a:t>
            </a:r>
            <a:r>
              <a:rPr lang="tr-TR" sz="1800" dirty="0" smtClean="0">
                <a:solidFill>
                  <a:srgbClr val="FF0000"/>
                </a:solidFill>
              </a:rPr>
              <a:t>yararlanıcısı </a:t>
            </a:r>
            <a:r>
              <a:rPr lang="tr-TR" sz="1800" dirty="0">
                <a:solidFill>
                  <a:srgbClr val="FF0000"/>
                </a:solidFill>
              </a:rPr>
              <a:t>ile ailevi veya duygusal yaşam, siyasi veya ulusal yakınlık, ekonomik çıkar veya ortak başka bir çıkar nedeniyle </a:t>
            </a:r>
            <a:r>
              <a:rPr lang="tr-TR" sz="1800" b="1" dirty="0">
                <a:solidFill>
                  <a:srgbClr val="FF0000"/>
                </a:solidFill>
              </a:rPr>
              <a:t>ödün </a:t>
            </a:r>
            <a:r>
              <a:rPr lang="tr-TR" sz="1800" b="1" dirty="0" smtClean="0">
                <a:solidFill>
                  <a:srgbClr val="FF0000"/>
                </a:solidFill>
              </a:rPr>
              <a:t>verilmemelidir.</a:t>
            </a:r>
          </a:p>
          <a:p>
            <a:pPr marL="285750" indent="-285750" algn="just" eaLnBrk="0" hangingPunct="0">
              <a:spcBef>
                <a:spcPts val="1200"/>
              </a:spcBef>
              <a:spcAft>
                <a:spcPts val="1200"/>
              </a:spcAft>
              <a:buFont typeface="Wingdings" panose="05000000000000000000" pitchFamily="2" charset="2"/>
              <a:buChar char="ü"/>
              <a:defRPr/>
            </a:pPr>
            <a:r>
              <a:rPr lang="tr-TR" altLang="bg-BG" sz="1800" kern="0" dirty="0" smtClean="0">
                <a:solidFill>
                  <a:srgbClr val="002060"/>
                </a:solidFill>
              </a:rPr>
              <a:t>Çıkar çatışması örnek:</a:t>
            </a:r>
            <a:r>
              <a:rPr lang="tr-TR" sz="1800" dirty="0" smtClean="0"/>
              <a:t> </a:t>
            </a:r>
            <a:r>
              <a:rPr lang="tr-TR" altLang="bg-BG" sz="1800" kern="0" dirty="0" smtClean="0">
                <a:solidFill>
                  <a:srgbClr val="002060"/>
                </a:solidFill>
              </a:rPr>
              <a:t> </a:t>
            </a:r>
            <a:r>
              <a:rPr lang="tr-TR" sz="1800" dirty="0" smtClean="0"/>
              <a:t>değerlendirme </a:t>
            </a:r>
            <a:r>
              <a:rPr lang="tr-TR" sz="1800" dirty="0"/>
              <a:t>komitesinin bir üyesinin veya sözleşme makamında bulunan bir kimsenin </a:t>
            </a:r>
            <a:r>
              <a:rPr lang="tr-TR" sz="1800" dirty="0" smtClean="0">
                <a:solidFill>
                  <a:srgbClr val="FF0000"/>
                </a:solidFill>
              </a:rPr>
              <a:t>sonucu </a:t>
            </a:r>
            <a:r>
              <a:rPr lang="tr-TR" sz="1800" dirty="0">
                <a:solidFill>
                  <a:srgbClr val="FF0000"/>
                </a:solidFill>
              </a:rPr>
              <a:t>etkilemek suretiyle </a:t>
            </a:r>
            <a:r>
              <a:rPr lang="tr-TR" sz="1800" dirty="0" smtClean="0"/>
              <a:t>kendisine </a:t>
            </a:r>
            <a:r>
              <a:rPr lang="tr-TR" sz="1800" dirty="0"/>
              <a:t>veya </a:t>
            </a:r>
            <a:r>
              <a:rPr lang="tr-TR" sz="1800" dirty="0" smtClean="0"/>
              <a:t>yakınına </a:t>
            </a:r>
            <a:r>
              <a:rPr lang="tr-TR" sz="1800" dirty="0"/>
              <a:t>doğrudan veya dolaylı </a:t>
            </a:r>
            <a:r>
              <a:rPr lang="tr-TR" sz="1800" dirty="0">
                <a:solidFill>
                  <a:srgbClr val="FF0000"/>
                </a:solidFill>
              </a:rPr>
              <a:t>avantaj sağlaması </a:t>
            </a:r>
            <a:endParaRPr lang="tr-TR" altLang="bg-BG" sz="1800" kern="0" dirty="0" smtClean="0">
              <a:solidFill>
                <a:srgbClr val="FF0000"/>
              </a:solidFill>
            </a:endParaRPr>
          </a:p>
          <a:p>
            <a:pPr marL="285750" lvl="0" indent="-285750" algn="just" eaLnBrk="0" hangingPunct="0">
              <a:spcBef>
                <a:spcPts val="1200"/>
              </a:spcBef>
              <a:spcAft>
                <a:spcPts val="1200"/>
              </a:spcAft>
              <a:buFont typeface="Wingdings" panose="05000000000000000000" pitchFamily="2" charset="2"/>
              <a:buChar char="ü"/>
              <a:defRPr/>
            </a:pPr>
            <a:r>
              <a:rPr lang="tr-TR" altLang="bg-BG" sz="1800" kern="0" dirty="0" smtClean="0">
                <a:solidFill>
                  <a:srgbClr val="002060"/>
                </a:solidFill>
              </a:rPr>
              <a:t>İ</a:t>
            </a:r>
            <a:r>
              <a:rPr lang="en-GB" altLang="bg-BG" sz="1800" kern="0" dirty="0" smtClean="0">
                <a:solidFill>
                  <a:srgbClr val="002060"/>
                </a:solidFill>
              </a:rPr>
              <a:t>hale </a:t>
            </a:r>
            <a:r>
              <a:rPr lang="en-GB" altLang="bg-BG" sz="1800" kern="0" dirty="0">
                <a:solidFill>
                  <a:srgbClr val="002060"/>
                </a:solidFill>
              </a:rPr>
              <a:t>sözleşmesini </a:t>
            </a:r>
            <a:r>
              <a:rPr lang="en-GB" altLang="bg-BG" sz="1800" kern="0" dirty="0">
                <a:solidFill>
                  <a:srgbClr val="FF0000"/>
                </a:solidFill>
              </a:rPr>
              <a:t>paranın karşılığını en iyi veren istekliye </a:t>
            </a:r>
            <a:r>
              <a:rPr lang="en-GB" altLang="bg-BG" sz="1800" kern="0" dirty="0" err="1" smtClean="0">
                <a:solidFill>
                  <a:srgbClr val="FF0000"/>
                </a:solidFill>
              </a:rPr>
              <a:t>vermelidir</a:t>
            </a:r>
            <a:r>
              <a:rPr lang="tr-TR" altLang="bg-BG" sz="1800" kern="0" dirty="0" smtClean="0">
                <a:solidFill>
                  <a:srgbClr val="002060"/>
                </a:solidFill>
              </a:rPr>
              <a:t>.</a:t>
            </a:r>
          </a:p>
          <a:p>
            <a:pPr marL="285750" lvl="0" indent="-285750" algn="just" eaLnBrk="0" hangingPunct="0">
              <a:spcBef>
                <a:spcPts val="1200"/>
              </a:spcBef>
              <a:spcAft>
                <a:spcPts val="1200"/>
              </a:spcAft>
              <a:buFont typeface="Wingdings" panose="05000000000000000000" pitchFamily="2" charset="2"/>
              <a:buChar char="ü"/>
              <a:defRPr/>
            </a:pPr>
            <a:endParaRPr lang="tr-TR" altLang="bg-BG" sz="1800" kern="0" dirty="0" smtClean="0">
              <a:solidFill>
                <a:srgbClr val="002060"/>
              </a:solidFill>
            </a:endParaRPr>
          </a:p>
        </p:txBody>
      </p:sp>
      <p:pic>
        <p:nvPicPr>
          <p:cNvPr id="8" name="Picture 2" descr="C:\Users\TenevJ\Pictures\Fotolia_40171830_S-3cr-4AugenPrinzip-bearb-860x84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18679" y="5301208"/>
            <a:ext cx="1491776"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38254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p:txBody>
          <a:bodyPr>
            <a:noAutofit/>
          </a:bodyPr>
          <a:lstStyle/>
          <a:p>
            <a:pPr lvl="0">
              <a:spcBef>
                <a:spcPts val="0"/>
              </a:spcBef>
            </a:pPr>
            <a:r>
              <a:rPr lang="ru-RU" sz="2400" b="1" dirty="0" smtClean="0">
                <a:solidFill>
                  <a:schemeClr val="tx2"/>
                </a:solidFill>
                <a:ea typeface="+mn-ea"/>
                <a:cs typeface="+mn-cs"/>
              </a:rPr>
              <a:t/>
            </a:r>
            <a:br>
              <a:rPr lang="ru-RU" sz="2400" b="1" dirty="0" smtClean="0">
                <a:solidFill>
                  <a:schemeClr val="tx2"/>
                </a:solidFill>
                <a:ea typeface="+mn-ea"/>
                <a:cs typeface="+mn-cs"/>
              </a:rPr>
            </a:br>
            <a:r>
              <a:rPr lang="ru-RU" sz="2400" b="1" dirty="0">
                <a:solidFill>
                  <a:schemeClr val="tx2"/>
                </a:solidFill>
                <a:ea typeface="+mn-ea"/>
                <a:cs typeface="+mn-cs"/>
              </a:rPr>
              <a:t/>
            </a:r>
            <a:br>
              <a:rPr lang="ru-RU" sz="2400" b="1" dirty="0">
                <a:solidFill>
                  <a:schemeClr val="tx2"/>
                </a:solidFill>
                <a:ea typeface="+mn-ea"/>
                <a:cs typeface="+mn-cs"/>
              </a:rPr>
            </a:br>
            <a:r>
              <a:rPr lang="ru-RU" sz="2400" b="1" dirty="0" smtClean="0">
                <a:solidFill>
                  <a:schemeClr val="tx2"/>
                </a:solidFill>
                <a:ea typeface="+mn-ea"/>
                <a:cs typeface="+mn-cs"/>
              </a:rPr>
              <a:t/>
            </a:r>
            <a:br>
              <a:rPr lang="ru-RU" sz="2400" b="1" dirty="0" smtClean="0">
                <a:solidFill>
                  <a:schemeClr val="tx2"/>
                </a:solidFill>
                <a:ea typeface="+mn-ea"/>
                <a:cs typeface="+mn-cs"/>
              </a:rPr>
            </a:br>
            <a:r>
              <a:rPr lang="tr-TR" sz="2000" b="1" dirty="0" smtClean="0">
                <a:solidFill>
                  <a:schemeClr val="tx2"/>
                </a:solidFill>
                <a:ea typeface="+mn-ea"/>
                <a:cs typeface="+mn-cs"/>
              </a:rPr>
              <a:t>SATIN ALMA SÜREÇLERİ ve YOLSUZLUK RİSKİ </a:t>
            </a:r>
            <a:r>
              <a:rPr lang="bg-BG" sz="2000" b="1" dirty="0" smtClean="0">
                <a:solidFill>
                  <a:schemeClr val="tx2"/>
                </a:solidFill>
                <a:ea typeface="+mn-ea"/>
                <a:cs typeface="+mn-cs"/>
              </a:rPr>
              <a:t>(</a:t>
            </a:r>
            <a:r>
              <a:rPr lang="tr-TR" sz="2000" b="1" dirty="0" smtClean="0">
                <a:solidFill>
                  <a:schemeClr val="tx2"/>
                </a:solidFill>
                <a:ea typeface="+mn-ea"/>
                <a:cs typeface="+mn-cs"/>
              </a:rPr>
              <a:t>2</a:t>
            </a:r>
            <a:r>
              <a:rPr lang="bg-BG" sz="2000" b="1" dirty="0" smtClean="0">
                <a:solidFill>
                  <a:schemeClr val="tx2"/>
                </a:solidFill>
                <a:ea typeface="+mn-ea"/>
                <a:cs typeface="+mn-cs"/>
              </a:rPr>
              <a:t>)</a:t>
            </a:r>
            <a:r>
              <a:rPr lang="ru-RU" sz="2000" b="1" dirty="0" smtClean="0">
                <a:solidFill>
                  <a:schemeClr val="tx2"/>
                </a:solidFill>
                <a:ea typeface="+mn-ea"/>
                <a:cs typeface="+mn-cs"/>
              </a:rPr>
              <a:t> </a:t>
            </a:r>
            <a:r>
              <a:rPr lang="ru-RU" sz="2000" b="1" dirty="0">
                <a:solidFill>
                  <a:schemeClr val="tx2"/>
                </a:solidFill>
                <a:ea typeface="+mn-ea"/>
                <a:cs typeface="+mn-cs"/>
              </a:rPr>
              <a:t/>
            </a:r>
            <a:br>
              <a:rPr lang="ru-RU" sz="2000" b="1" dirty="0">
                <a:solidFill>
                  <a:schemeClr val="tx2"/>
                </a:solidFill>
                <a:ea typeface="+mn-ea"/>
                <a:cs typeface="+mn-cs"/>
              </a:rPr>
            </a:br>
            <a:endParaRPr lang="bg-BG" sz="2000" dirty="0">
              <a:solidFill>
                <a:schemeClr val="tx2"/>
              </a:solidFill>
            </a:endParaRPr>
          </a:p>
        </p:txBody>
      </p:sp>
      <p:sp>
        <p:nvSpPr>
          <p:cNvPr id="3" name="Контейнер за съдържание 2"/>
          <p:cNvSpPr>
            <a:spLocks noGrp="1"/>
          </p:cNvSpPr>
          <p:nvPr>
            <p:ph idx="1"/>
          </p:nvPr>
        </p:nvSpPr>
        <p:spPr>
          <a:xfrm>
            <a:off x="457200" y="1484784"/>
            <a:ext cx="8229600" cy="5091142"/>
          </a:xfrm>
        </p:spPr>
        <p:txBody>
          <a:bodyPr>
            <a:normAutofit/>
          </a:bodyPr>
          <a:lstStyle/>
          <a:p>
            <a:pPr marL="0" lvl="0" indent="0" algn="just" eaLnBrk="0" hangingPunct="0">
              <a:spcBef>
                <a:spcPts val="1200"/>
              </a:spcBef>
              <a:spcAft>
                <a:spcPts val="1200"/>
              </a:spcAft>
              <a:buNone/>
              <a:defRPr/>
            </a:pPr>
            <a:endParaRPr lang="tr-TR" altLang="bg-BG" sz="1800" kern="0" dirty="0" smtClean="0">
              <a:solidFill>
                <a:srgbClr val="002060"/>
              </a:solidFill>
            </a:endParaRPr>
          </a:p>
        </p:txBody>
      </p:sp>
      <p:graphicFrame>
        <p:nvGraphicFramePr>
          <p:cNvPr id="10" name="Diyagram 9"/>
          <p:cNvGraphicFramePr/>
          <p:nvPr>
            <p:extLst>
              <p:ext uri="{D42A27DB-BD31-4B8C-83A1-F6EECF244321}">
                <p14:modId xmlns:p14="http://schemas.microsoft.com/office/powerpoint/2010/main" val="232842275"/>
              </p:ext>
            </p:extLst>
          </p:nvPr>
        </p:nvGraphicFramePr>
        <p:xfrm>
          <a:off x="457200" y="1397000"/>
          <a:ext cx="7859216" cy="469629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8736432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p:txBody>
          <a:bodyPr>
            <a:noAutofit/>
          </a:bodyPr>
          <a:lstStyle/>
          <a:p>
            <a:pPr lvl="0">
              <a:spcBef>
                <a:spcPts val="0"/>
              </a:spcBef>
            </a:pPr>
            <a:r>
              <a:rPr lang="ru-RU" sz="2400" b="1" dirty="0" smtClean="0">
                <a:solidFill>
                  <a:schemeClr val="tx2"/>
                </a:solidFill>
                <a:ea typeface="+mn-ea"/>
                <a:cs typeface="+mn-cs"/>
              </a:rPr>
              <a:t/>
            </a:r>
            <a:br>
              <a:rPr lang="ru-RU" sz="2400" b="1" dirty="0" smtClean="0">
                <a:solidFill>
                  <a:schemeClr val="tx2"/>
                </a:solidFill>
                <a:ea typeface="+mn-ea"/>
                <a:cs typeface="+mn-cs"/>
              </a:rPr>
            </a:br>
            <a:r>
              <a:rPr lang="ru-RU" sz="2400" b="1" dirty="0">
                <a:solidFill>
                  <a:schemeClr val="tx2"/>
                </a:solidFill>
                <a:ea typeface="+mn-ea"/>
                <a:cs typeface="+mn-cs"/>
              </a:rPr>
              <a:t/>
            </a:r>
            <a:br>
              <a:rPr lang="ru-RU" sz="2400" b="1" dirty="0">
                <a:solidFill>
                  <a:schemeClr val="tx2"/>
                </a:solidFill>
                <a:ea typeface="+mn-ea"/>
                <a:cs typeface="+mn-cs"/>
              </a:rPr>
            </a:br>
            <a:r>
              <a:rPr lang="ru-RU" sz="2400" b="1" dirty="0" smtClean="0">
                <a:solidFill>
                  <a:schemeClr val="tx2"/>
                </a:solidFill>
                <a:ea typeface="+mn-ea"/>
                <a:cs typeface="+mn-cs"/>
              </a:rPr>
              <a:t/>
            </a:r>
            <a:br>
              <a:rPr lang="ru-RU" sz="2400" b="1" dirty="0" smtClean="0">
                <a:solidFill>
                  <a:schemeClr val="tx2"/>
                </a:solidFill>
                <a:ea typeface="+mn-ea"/>
                <a:cs typeface="+mn-cs"/>
              </a:rPr>
            </a:br>
            <a:r>
              <a:rPr lang="tr-TR" sz="2000" b="1" dirty="0" smtClean="0">
                <a:solidFill>
                  <a:schemeClr val="tx2"/>
                </a:solidFill>
                <a:ea typeface="+mn-ea"/>
                <a:cs typeface="+mn-cs"/>
              </a:rPr>
              <a:t>SATIN ALMA SÜREÇLERİ ve YOLSUZLUK RİSKİ </a:t>
            </a:r>
            <a:r>
              <a:rPr lang="bg-BG" sz="2000" b="1" dirty="0" smtClean="0">
                <a:solidFill>
                  <a:schemeClr val="tx2"/>
                </a:solidFill>
                <a:ea typeface="+mn-ea"/>
                <a:cs typeface="+mn-cs"/>
              </a:rPr>
              <a:t>(</a:t>
            </a:r>
            <a:r>
              <a:rPr lang="tr-TR" sz="2000" b="1" dirty="0" smtClean="0">
                <a:solidFill>
                  <a:schemeClr val="tx2"/>
                </a:solidFill>
                <a:ea typeface="+mn-ea"/>
                <a:cs typeface="+mn-cs"/>
              </a:rPr>
              <a:t>3</a:t>
            </a:r>
            <a:r>
              <a:rPr lang="bg-BG" sz="2000" b="1" dirty="0" smtClean="0">
                <a:solidFill>
                  <a:schemeClr val="tx2"/>
                </a:solidFill>
                <a:ea typeface="+mn-ea"/>
                <a:cs typeface="+mn-cs"/>
              </a:rPr>
              <a:t>)</a:t>
            </a:r>
            <a:r>
              <a:rPr lang="ru-RU" sz="2000" b="1" dirty="0" smtClean="0">
                <a:solidFill>
                  <a:schemeClr val="tx2"/>
                </a:solidFill>
                <a:ea typeface="+mn-ea"/>
                <a:cs typeface="+mn-cs"/>
              </a:rPr>
              <a:t> </a:t>
            </a:r>
            <a:r>
              <a:rPr lang="ru-RU" sz="2000" b="1" dirty="0">
                <a:solidFill>
                  <a:schemeClr val="tx2"/>
                </a:solidFill>
                <a:ea typeface="+mn-ea"/>
                <a:cs typeface="+mn-cs"/>
              </a:rPr>
              <a:t/>
            </a:r>
            <a:br>
              <a:rPr lang="ru-RU" sz="2000" b="1" dirty="0">
                <a:solidFill>
                  <a:schemeClr val="tx2"/>
                </a:solidFill>
                <a:ea typeface="+mn-ea"/>
                <a:cs typeface="+mn-cs"/>
              </a:rPr>
            </a:br>
            <a:endParaRPr lang="bg-BG" sz="2000" dirty="0">
              <a:solidFill>
                <a:schemeClr val="tx2"/>
              </a:solidFill>
            </a:endParaRPr>
          </a:p>
        </p:txBody>
      </p:sp>
      <p:sp>
        <p:nvSpPr>
          <p:cNvPr id="3" name="Контейнер за съдържание 2"/>
          <p:cNvSpPr>
            <a:spLocks noGrp="1"/>
          </p:cNvSpPr>
          <p:nvPr>
            <p:ph idx="1"/>
          </p:nvPr>
        </p:nvSpPr>
        <p:spPr>
          <a:xfrm>
            <a:off x="457200" y="1484784"/>
            <a:ext cx="8229600" cy="5091142"/>
          </a:xfrm>
        </p:spPr>
        <p:txBody>
          <a:bodyPr>
            <a:normAutofit/>
          </a:bodyPr>
          <a:lstStyle/>
          <a:p>
            <a:pPr lvl="0" algn="just" eaLnBrk="0" hangingPunct="0">
              <a:spcBef>
                <a:spcPts val="1200"/>
              </a:spcBef>
              <a:spcAft>
                <a:spcPts val="1200"/>
              </a:spcAft>
              <a:buFont typeface="Wingdings" panose="05000000000000000000" pitchFamily="2" charset="2"/>
              <a:buChar char="ü"/>
              <a:defRPr/>
            </a:pPr>
            <a:r>
              <a:rPr lang="tr-TR" altLang="bg-BG" sz="1800" kern="0" dirty="0">
                <a:solidFill>
                  <a:srgbClr val="002060"/>
                </a:solidFill>
              </a:rPr>
              <a:t>S</a:t>
            </a:r>
            <a:r>
              <a:rPr lang="en-GB" altLang="bg-BG" sz="1800" kern="0" dirty="0" err="1">
                <a:solidFill>
                  <a:srgbClr val="002060"/>
                </a:solidFill>
              </a:rPr>
              <a:t>özleşme</a:t>
            </a:r>
            <a:r>
              <a:rPr lang="tr-TR" altLang="bg-BG" sz="1800" kern="0" dirty="0">
                <a:solidFill>
                  <a:srgbClr val="002060"/>
                </a:solidFill>
              </a:rPr>
              <a:t>ye bağlamada</a:t>
            </a:r>
            <a:r>
              <a:rPr lang="en-GB" altLang="bg-BG" sz="1800" kern="0" dirty="0">
                <a:solidFill>
                  <a:srgbClr val="002060"/>
                </a:solidFill>
              </a:rPr>
              <a:t> </a:t>
            </a:r>
            <a:r>
              <a:rPr lang="tr-TR" altLang="bg-BG" sz="1800" b="1" u="sng" kern="0" dirty="0" smtClean="0">
                <a:solidFill>
                  <a:srgbClr val="002060"/>
                </a:solidFill>
              </a:rPr>
              <a:t>nihai </a:t>
            </a:r>
            <a:r>
              <a:rPr lang="en-GB" altLang="bg-BG" sz="1800" b="1" u="sng" kern="0" dirty="0" err="1" smtClean="0">
                <a:solidFill>
                  <a:srgbClr val="002060"/>
                </a:solidFill>
              </a:rPr>
              <a:t>kriter</a:t>
            </a:r>
            <a:r>
              <a:rPr lang="en-GB" altLang="bg-BG" sz="1800" kern="0" dirty="0" smtClean="0">
                <a:solidFill>
                  <a:srgbClr val="002060"/>
                </a:solidFill>
              </a:rPr>
              <a:t> </a:t>
            </a:r>
            <a:r>
              <a:rPr lang="en-GB" altLang="bg-BG" sz="1800" kern="0" dirty="0">
                <a:solidFill>
                  <a:srgbClr val="002060"/>
                </a:solidFill>
              </a:rPr>
              <a:t>fiyat (idari ve teknik koşulları sağlayan en düşük teklif) </a:t>
            </a:r>
            <a:r>
              <a:rPr lang="tr-TR" altLang="bg-BG" sz="1800" kern="0" dirty="0" smtClean="0">
                <a:solidFill>
                  <a:srgbClr val="002060"/>
                </a:solidFill>
              </a:rPr>
              <a:t>olmalıdır</a:t>
            </a:r>
            <a:r>
              <a:rPr lang="en-GB" altLang="bg-BG" sz="1800" kern="0" dirty="0" smtClean="0">
                <a:solidFill>
                  <a:srgbClr val="002060"/>
                </a:solidFill>
              </a:rPr>
              <a:t>. </a:t>
            </a:r>
            <a:endParaRPr lang="tr-TR" altLang="bg-BG" sz="1800" kern="0" dirty="0">
              <a:solidFill>
                <a:srgbClr val="002060"/>
              </a:solidFill>
            </a:endParaRPr>
          </a:p>
          <a:p>
            <a:pPr marL="285750" indent="-285750" algn="just" eaLnBrk="0" hangingPunct="0">
              <a:spcBef>
                <a:spcPts val="1200"/>
              </a:spcBef>
              <a:spcAft>
                <a:spcPts val="1200"/>
              </a:spcAft>
              <a:buFont typeface="Wingdings" panose="05000000000000000000" pitchFamily="2" charset="2"/>
              <a:buChar char="ü"/>
              <a:defRPr/>
            </a:pPr>
            <a:r>
              <a:rPr lang="en-GB" altLang="bg-BG" sz="1800" kern="0" dirty="0" smtClean="0">
                <a:solidFill>
                  <a:srgbClr val="002060"/>
                </a:solidFill>
              </a:rPr>
              <a:t>Teslim alınan tüm teklifler ihale dosyasında bulunan idari ve teknik gereklilikler baz alınarak</a:t>
            </a:r>
            <a:r>
              <a:rPr lang="tr-TR" altLang="bg-BG" sz="1800" kern="0" dirty="0" smtClean="0">
                <a:solidFill>
                  <a:srgbClr val="002060"/>
                </a:solidFill>
              </a:rPr>
              <a:t> </a:t>
            </a:r>
            <a:r>
              <a:rPr lang="en-GB" altLang="bg-BG" sz="1800" kern="0" dirty="0" smtClean="0">
                <a:solidFill>
                  <a:srgbClr val="002060"/>
                </a:solidFill>
              </a:rPr>
              <a:t>tarafsız ve adil bir şekilde değerlendirilmelidir.</a:t>
            </a:r>
            <a:endParaRPr lang="tr-TR" altLang="bg-BG" sz="1800" kern="0" dirty="0" smtClean="0">
              <a:solidFill>
                <a:srgbClr val="002060"/>
              </a:solidFill>
            </a:endParaRPr>
          </a:p>
          <a:p>
            <a:pPr marL="285750" indent="-285750" algn="just" eaLnBrk="0" hangingPunct="0">
              <a:spcBef>
                <a:spcPts val="1200"/>
              </a:spcBef>
              <a:spcAft>
                <a:spcPts val="1200"/>
              </a:spcAft>
              <a:buFont typeface="Wingdings" panose="05000000000000000000" pitchFamily="2" charset="2"/>
              <a:buChar char="ü"/>
              <a:defRPr/>
            </a:pPr>
            <a:r>
              <a:rPr lang="tr-TR" altLang="bg-BG" sz="1800" kern="0" dirty="0" smtClean="0">
                <a:solidFill>
                  <a:srgbClr val="002060"/>
                </a:solidFill>
              </a:rPr>
              <a:t>Avrupa Birliği’nin satın alma kurallarına riayet edilmelidir.  </a:t>
            </a:r>
          </a:p>
          <a:p>
            <a:pPr marL="285750" indent="-285750" algn="just" eaLnBrk="0" hangingPunct="0">
              <a:spcBef>
                <a:spcPts val="1200"/>
              </a:spcBef>
              <a:spcAft>
                <a:spcPts val="1200"/>
              </a:spcAft>
              <a:buFont typeface="Wingdings" panose="05000000000000000000" pitchFamily="2" charset="2"/>
              <a:buChar char="ü"/>
              <a:defRPr/>
            </a:pPr>
            <a:r>
              <a:rPr lang="en-GB" altLang="bg-BG" sz="1800" kern="0" dirty="0" err="1" smtClean="0">
                <a:solidFill>
                  <a:srgbClr val="002060"/>
                </a:solidFill>
              </a:rPr>
              <a:t>Tekliflerin</a:t>
            </a:r>
            <a:r>
              <a:rPr lang="en-GB" altLang="bg-BG" sz="1800" kern="0" dirty="0" smtClean="0">
                <a:solidFill>
                  <a:srgbClr val="002060"/>
                </a:solidFill>
              </a:rPr>
              <a:t> </a:t>
            </a:r>
            <a:r>
              <a:rPr lang="en-GB" altLang="bg-BG" sz="1800" kern="0" dirty="0" err="1">
                <a:solidFill>
                  <a:srgbClr val="002060"/>
                </a:solidFill>
              </a:rPr>
              <a:t>incelenmesi</a:t>
            </a:r>
            <a:r>
              <a:rPr lang="en-GB" altLang="bg-BG" sz="1800" kern="0" dirty="0">
                <a:solidFill>
                  <a:srgbClr val="002060"/>
                </a:solidFill>
              </a:rPr>
              <a:t>, </a:t>
            </a:r>
            <a:r>
              <a:rPr lang="en-GB" altLang="bg-BG" sz="1800" kern="0" dirty="0" err="1">
                <a:solidFill>
                  <a:srgbClr val="002060"/>
                </a:solidFill>
              </a:rPr>
              <a:t>açıklanması</a:t>
            </a:r>
            <a:r>
              <a:rPr lang="en-GB" altLang="bg-BG" sz="1800" kern="0" dirty="0">
                <a:solidFill>
                  <a:srgbClr val="002060"/>
                </a:solidFill>
              </a:rPr>
              <a:t>, </a:t>
            </a:r>
            <a:r>
              <a:rPr lang="en-GB" altLang="bg-BG" sz="1800" kern="0" dirty="0" err="1">
                <a:solidFill>
                  <a:srgbClr val="002060"/>
                </a:solidFill>
              </a:rPr>
              <a:t>değerlendirilmesi</a:t>
            </a:r>
            <a:r>
              <a:rPr lang="en-GB" altLang="bg-BG" sz="1800" kern="0" dirty="0">
                <a:solidFill>
                  <a:srgbClr val="002060"/>
                </a:solidFill>
              </a:rPr>
              <a:t> ve </a:t>
            </a:r>
            <a:r>
              <a:rPr lang="en-GB" altLang="bg-BG" sz="1800" kern="0" dirty="0" err="1">
                <a:solidFill>
                  <a:srgbClr val="002060"/>
                </a:solidFill>
              </a:rPr>
              <a:t>karşılaştırılması</a:t>
            </a:r>
            <a:r>
              <a:rPr lang="en-GB" altLang="bg-BG" sz="1800" kern="0" dirty="0">
                <a:solidFill>
                  <a:srgbClr val="002060"/>
                </a:solidFill>
              </a:rPr>
              <a:t> </a:t>
            </a:r>
            <a:r>
              <a:rPr lang="en-GB" altLang="bg-BG" sz="1800" kern="0" dirty="0" err="1">
                <a:solidFill>
                  <a:srgbClr val="002060"/>
                </a:solidFill>
              </a:rPr>
              <a:t>sürecinde</a:t>
            </a:r>
            <a:r>
              <a:rPr lang="en-GB" altLang="bg-BG" sz="1800" kern="0" dirty="0">
                <a:solidFill>
                  <a:srgbClr val="002060"/>
                </a:solidFill>
              </a:rPr>
              <a:t>, </a:t>
            </a:r>
            <a:r>
              <a:rPr lang="en-GB" altLang="bg-BG" sz="1800" kern="0" dirty="0" err="1">
                <a:solidFill>
                  <a:srgbClr val="FF0000"/>
                </a:solidFill>
              </a:rPr>
              <a:t>bir</a:t>
            </a:r>
            <a:r>
              <a:rPr lang="en-GB" altLang="bg-BG" sz="1800" kern="0" dirty="0">
                <a:solidFill>
                  <a:srgbClr val="FF0000"/>
                </a:solidFill>
              </a:rPr>
              <a:t> </a:t>
            </a:r>
            <a:r>
              <a:rPr lang="en-GB" altLang="bg-BG" sz="1800" kern="0" dirty="0" err="1">
                <a:solidFill>
                  <a:srgbClr val="FF0000"/>
                </a:solidFill>
              </a:rPr>
              <a:t>adayın</a:t>
            </a:r>
            <a:r>
              <a:rPr lang="en-GB" altLang="bg-BG" sz="1800" kern="0" dirty="0">
                <a:solidFill>
                  <a:srgbClr val="FF0000"/>
                </a:solidFill>
              </a:rPr>
              <a:t> </a:t>
            </a:r>
            <a:r>
              <a:rPr lang="en-GB" altLang="bg-BG" sz="1800" kern="0" dirty="0" err="1">
                <a:solidFill>
                  <a:srgbClr val="FF0000"/>
                </a:solidFill>
              </a:rPr>
              <a:t>veya</a:t>
            </a:r>
            <a:r>
              <a:rPr lang="en-GB" altLang="bg-BG" sz="1800" kern="0" dirty="0">
                <a:solidFill>
                  <a:srgbClr val="FF0000"/>
                </a:solidFill>
              </a:rPr>
              <a:t> </a:t>
            </a:r>
            <a:r>
              <a:rPr lang="en-GB" altLang="bg-BG" sz="1800" kern="0" dirty="0" err="1">
                <a:solidFill>
                  <a:srgbClr val="FF0000"/>
                </a:solidFill>
              </a:rPr>
              <a:t>isteklinin</a:t>
            </a:r>
            <a:r>
              <a:rPr lang="en-GB" altLang="bg-BG" sz="1800" kern="0" dirty="0">
                <a:solidFill>
                  <a:srgbClr val="FF0000"/>
                </a:solidFill>
              </a:rPr>
              <a:t> </a:t>
            </a:r>
            <a:r>
              <a:rPr lang="en-GB" altLang="bg-BG" sz="1800" kern="0" dirty="0" err="1">
                <a:solidFill>
                  <a:srgbClr val="FF0000"/>
                </a:solidFill>
              </a:rPr>
              <a:t>gizli</a:t>
            </a:r>
            <a:r>
              <a:rPr lang="en-GB" altLang="bg-BG" sz="1800" kern="0" dirty="0">
                <a:solidFill>
                  <a:srgbClr val="FF0000"/>
                </a:solidFill>
              </a:rPr>
              <a:t> </a:t>
            </a:r>
            <a:r>
              <a:rPr lang="en-GB" altLang="bg-BG" sz="1800" kern="0" dirty="0" err="1">
                <a:solidFill>
                  <a:srgbClr val="FF0000"/>
                </a:solidFill>
              </a:rPr>
              <a:t>bilgiler</a:t>
            </a:r>
            <a:r>
              <a:rPr lang="en-GB" altLang="bg-BG" sz="1800" kern="0" dirty="0">
                <a:solidFill>
                  <a:srgbClr val="FF0000"/>
                </a:solidFill>
              </a:rPr>
              <a:t> </a:t>
            </a:r>
            <a:r>
              <a:rPr lang="en-GB" altLang="bg-BG" sz="1800" kern="0" dirty="0" err="1">
                <a:solidFill>
                  <a:srgbClr val="FF0000"/>
                </a:solidFill>
              </a:rPr>
              <a:t>elde</a:t>
            </a:r>
            <a:r>
              <a:rPr lang="en-GB" altLang="bg-BG" sz="1800" kern="0" dirty="0">
                <a:solidFill>
                  <a:srgbClr val="FF0000"/>
                </a:solidFill>
              </a:rPr>
              <a:t> </a:t>
            </a:r>
            <a:r>
              <a:rPr lang="en-GB" altLang="bg-BG" sz="1800" kern="0" dirty="0" err="1">
                <a:solidFill>
                  <a:srgbClr val="FF0000"/>
                </a:solidFill>
              </a:rPr>
              <a:t>etmeye</a:t>
            </a:r>
            <a:r>
              <a:rPr lang="en-GB" altLang="bg-BG" sz="1800" kern="0" dirty="0">
                <a:solidFill>
                  <a:srgbClr val="FF0000"/>
                </a:solidFill>
              </a:rPr>
              <a:t>, </a:t>
            </a:r>
            <a:r>
              <a:rPr lang="en-GB" altLang="bg-BG" sz="1800" kern="0" dirty="0" err="1">
                <a:solidFill>
                  <a:srgbClr val="FF0000"/>
                </a:solidFill>
              </a:rPr>
              <a:t>rakipleri</a:t>
            </a:r>
            <a:r>
              <a:rPr lang="en-GB" altLang="bg-BG" sz="1800" kern="0" dirty="0">
                <a:solidFill>
                  <a:srgbClr val="FF0000"/>
                </a:solidFill>
              </a:rPr>
              <a:t> </a:t>
            </a:r>
            <a:r>
              <a:rPr lang="en-GB" altLang="bg-BG" sz="1800" kern="0" dirty="0" err="1">
                <a:solidFill>
                  <a:srgbClr val="FF0000"/>
                </a:solidFill>
              </a:rPr>
              <a:t>ile</a:t>
            </a:r>
            <a:r>
              <a:rPr lang="en-GB" altLang="bg-BG" sz="1800" kern="0" dirty="0">
                <a:solidFill>
                  <a:srgbClr val="FF0000"/>
                </a:solidFill>
              </a:rPr>
              <a:t> </a:t>
            </a:r>
            <a:r>
              <a:rPr lang="en-GB" altLang="bg-BG" sz="1800" kern="0" dirty="0" err="1">
                <a:solidFill>
                  <a:srgbClr val="FF0000"/>
                </a:solidFill>
              </a:rPr>
              <a:t>yasadışı</a:t>
            </a:r>
            <a:r>
              <a:rPr lang="en-GB" altLang="bg-BG" sz="1800" kern="0" dirty="0">
                <a:solidFill>
                  <a:srgbClr val="FF0000"/>
                </a:solidFill>
              </a:rPr>
              <a:t> </a:t>
            </a:r>
            <a:r>
              <a:rPr lang="en-GB" altLang="bg-BG" sz="1800" kern="0" dirty="0" err="1">
                <a:solidFill>
                  <a:srgbClr val="FF0000"/>
                </a:solidFill>
              </a:rPr>
              <a:t>anlaşmalar</a:t>
            </a:r>
            <a:r>
              <a:rPr lang="en-GB" altLang="bg-BG" sz="1800" kern="0" dirty="0">
                <a:solidFill>
                  <a:srgbClr val="FF0000"/>
                </a:solidFill>
              </a:rPr>
              <a:t> </a:t>
            </a:r>
            <a:r>
              <a:rPr lang="en-GB" altLang="bg-BG" sz="1800" kern="0" dirty="0" err="1">
                <a:solidFill>
                  <a:srgbClr val="FF0000"/>
                </a:solidFill>
              </a:rPr>
              <a:t>yapmaya</a:t>
            </a:r>
            <a:r>
              <a:rPr lang="en-GB" altLang="bg-BG" sz="1800" kern="0" dirty="0">
                <a:solidFill>
                  <a:srgbClr val="FF0000"/>
                </a:solidFill>
              </a:rPr>
              <a:t> </a:t>
            </a:r>
            <a:r>
              <a:rPr lang="en-GB" altLang="bg-BG" sz="1800" kern="0" dirty="0" err="1">
                <a:solidFill>
                  <a:srgbClr val="FF0000"/>
                </a:solidFill>
              </a:rPr>
              <a:t>veya</a:t>
            </a:r>
            <a:r>
              <a:rPr lang="en-GB" altLang="bg-BG" sz="1800" kern="0" dirty="0">
                <a:solidFill>
                  <a:srgbClr val="FF0000"/>
                </a:solidFill>
              </a:rPr>
              <a:t> </a:t>
            </a:r>
            <a:r>
              <a:rPr lang="en-GB" altLang="bg-BG" sz="1800" kern="0" dirty="0" err="1">
                <a:solidFill>
                  <a:srgbClr val="FF0000"/>
                </a:solidFill>
              </a:rPr>
              <a:t>değerlendirme</a:t>
            </a:r>
            <a:r>
              <a:rPr lang="en-GB" altLang="bg-BG" sz="1800" kern="0" dirty="0">
                <a:solidFill>
                  <a:srgbClr val="FF0000"/>
                </a:solidFill>
              </a:rPr>
              <a:t> </a:t>
            </a:r>
            <a:r>
              <a:rPr lang="en-GB" altLang="bg-BG" sz="1800" kern="0" dirty="0" err="1">
                <a:solidFill>
                  <a:srgbClr val="FF0000"/>
                </a:solidFill>
              </a:rPr>
              <a:t>Komitesini</a:t>
            </a:r>
            <a:r>
              <a:rPr lang="en-GB" altLang="bg-BG" sz="1800" kern="0" dirty="0">
                <a:solidFill>
                  <a:srgbClr val="FF0000"/>
                </a:solidFill>
              </a:rPr>
              <a:t> </a:t>
            </a:r>
            <a:r>
              <a:rPr lang="en-GB" altLang="bg-BG" sz="1800" kern="0" dirty="0" err="1">
                <a:solidFill>
                  <a:srgbClr val="FF0000"/>
                </a:solidFill>
              </a:rPr>
              <a:t>etkilemeye</a:t>
            </a:r>
            <a:r>
              <a:rPr lang="en-GB" altLang="bg-BG" sz="1800" kern="0" dirty="0">
                <a:solidFill>
                  <a:srgbClr val="FF0000"/>
                </a:solidFill>
              </a:rPr>
              <a:t> </a:t>
            </a:r>
            <a:r>
              <a:rPr lang="en-GB" altLang="bg-BG" sz="1800" kern="0" dirty="0" err="1">
                <a:solidFill>
                  <a:srgbClr val="FF0000"/>
                </a:solidFill>
              </a:rPr>
              <a:t>yönelik</a:t>
            </a:r>
            <a:r>
              <a:rPr lang="en-GB" altLang="bg-BG" sz="1800" kern="0" dirty="0">
                <a:solidFill>
                  <a:srgbClr val="FF0000"/>
                </a:solidFill>
              </a:rPr>
              <a:t> </a:t>
            </a:r>
            <a:r>
              <a:rPr lang="en-GB" altLang="bg-BG" sz="1800" kern="0" dirty="0" err="1">
                <a:solidFill>
                  <a:srgbClr val="FF0000"/>
                </a:solidFill>
              </a:rPr>
              <a:t>herhangi</a:t>
            </a:r>
            <a:r>
              <a:rPr lang="en-GB" altLang="bg-BG" sz="1800" kern="0" dirty="0">
                <a:solidFill>
                  <a:srgbClr val="FF0000"/>
                </a:solidFill>
              </a:rPr>
              <a:t> </a:t>
            </a:r>
            <a:r>
              <a:rPr lang="en-GB" altLang="bg-BG" sz="1800" kern="0" dirty="0" err="1">
                <a:solidFill>
                  <a:srgbClr val="FF0000"/>
                </a:solidFill>
              </a:rPr>
              <a:t>bir</a:t>
            </a:r>
            <a:r>
              <a:rPr lang="en-GB" altLang="bg-BG" sz="1800" kern="0" dirty="0">
                <a:solidFill>
                  <a:srgbClr val="FF0000"/>
                </a:solidFill>
              </a:rPr>
              <a:t> </a:t>
            </a:r>
            <a:r>
              <a:rPr lang="en-GB" altLang="bg-BG" sz="1800" kern="0" dirty="0" err="1">
                <a:solidFill>
                  <a:srgbClr val="FF0000"/>
                </a:solidFill>
              </a:rPr>
              <a:t>çabası</a:t>
            </a:r>
            <a:r>
              <a:rPr lang="en-GB" altLang="bg-BG" sz="1800" kern="0" dirty="0">
                <a:solidFill>
                  <a:srgbClr val="FF0000"/>
                </a:solidFill>
              </a:rPr>
              <a:t> </a:t>
            </a:r>
            <a:r>
              <a:rPr lang="en-GB" altLang="bg-BG" sz="1800" kern="0" dirty="0" err="1">
                <a:solidFill>
                  <a:srgbClr val="FF0000"/>
                </a:solidFill>
              </a:rPr>
              <a:t>usulsüzlüktür</a:t>
            </a:r>
            <a:r>
              <a:rPr lang="en-GB" altLang="bg-BG" sz="1800" kern="0" dirty="0">
                <a:solidFill>
                  <a:srgbClr val="FF0000"/>
                </a:solidFill>
              </a:rPr>
              <a:t>.</a:t>
            </a:r>
          </a:p>
          <a:p>
            <a:pPr marL="285750" indent="-285750" algn="just" eaLnBrk="0" hangingPunct="0">
              <a:spcBef>
                <a:spcPts val="1200"/>
              </a:spcBef>
              <a:spcAft>
                <a:spcPts val="1200"/>
              </a:spcAft>
              <a:buFont typeface="Wingdings" panose="05000000000000000000" pitchFamily="2" charset="2"/>
              <a:buChar char="ü"/>
              <a:defRPr/>
            </a:pPr>
            <a:endParaRPr lang="en-GB" altLang="bg-BG" sz="1800" kern="0" dirty="0" smtClean="0">
              <a:solidFill>
                <a:srgbClr val="002060"/>
              </a:solidFill>
            </a:endParaRPr>
          </a:p>
        </p:txBody>
      </p:sp>
      <p:pic>
        <p:nvPicPr>
          <p:cNvPr id="8" name="Picture 2" descr="C:\Users\TenevJ\Pictures\Fotolia_40171830_S-3cr-4AugenPrinzip-bearb-860x84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90371" y="5661248"/>
            <a:ext cx="1262184" cy="913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13571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p:txBody>
          <a:bodyPr>
            <a:noAutofit/>
          </a:bodyPr>
          <a:lstStyle/>
          <a:p>
            <a:pPr lvl="0">
              <a:spcBef>
                <a:spcPts val="0"/>
              </a:spcBef>
            </a:pPr>
            <a:r>
              <a:rPr lang="ru-RU" sz="2400" b="1" dirty="0" smtClean="0">
                <a:solidFill>
                  <a:schemeClr val="tx2"/>
                </a:solidFill>
                <a:ea typeface="+mn-ea"/>
                <a:cs typeface="+mn-cs"/>
              </a:rPr>
              <a:t/>
            </a:r>
            <a:br>
              <a:rPr lang="ru-RU" sz="2400" b="1" dirty="0" smtClean="0">
                <a:solidFill>
                  <a:schemeClr val="tx2"/>
                </a:solidFill>
                <a:ea typeface="+mn-ea"/>
                <a:cs typeface="+mn-cs"/>
              </a:rPr>
            </a:br>
            <a:r>
              <a:rPr lang="ru-RU" sz="2400" b="1" dirty="0">
                <a:solidFill>
                  <a:schemeClr val="tx2"/>
                </a:solidFill>
                <a:ea typeface="+mn-ea"/>
                <a:cs typeface="+mn-cs"/>
              </a:rPr>
              <a:t/>
            </a:r>
            <a:br>
              <a:rPr lang="ru-RU" sz="2400" b="1" dirty="0">
                <a:solidFill>
                  <a:schemeClr val="tx2"/>
                </a:solidFill>
                <a:ea typeface="+mn-ea"/>
                <a:cs typeface="+mn-cs"/>
              </a:rPr>
            </a:br>
            <a:r>
              <a:rPr lang="ru-RU" sz="2400" b="1" dirty="0" smtClean="0">
                <a:solidFill>
                  <a:schemeClr val="tx2"/>
                </a:solidFill>
                <a:ea typeface="+mn-ea"/>
                <a:cs typeface="+mn-cs"/>
              </a:rPr>
              <a:t/>
            </a:r>
            <a:br>
              <a:rPr lang="ru-RU" sz="2400" b="1" dirty="0" smtClean="0">
                <a:solidFill>
                  <a:schemeClr val="tx2"/>
                </a:solidFill>
                <a:ea typeface="+mn-ea"/>
                <a:cs typeface="+mn-cs"/>
              </a:rPr>
            </a:br>
            <a:r>
              <a:rPr lang="tr-TR" sz="2000" b="1" dirty="0" smtClean="0">
                <a:solidFill>
                  <a:schemeClr val="tx2"/>
                </a:solidFill>
                <a:ea typeface="+mn-ea"/>
                <a:cs typeface="+mn-cs"/>
              </a:rPr>
              <a:t>SATIN ALMA SÜREÇLERİ ve YOLSUZLUK RİSKİ </a:t>
            </a:r>
            <a:r>
              <a:rPr lang="bg-BG" sz="2000" b="1" dirty="0" smtClean="0">
                <a:solidFill>
                  <a:schemeClr val="tx2"/>
                </a:solidFill>
                <a:ea typeface="+mn-ea"/>
                <a:cs typeface="+mn-cs"/>
              </a:rPr>
              <a:t>(</a:t>
            </a:r>
            <a:r>
              <a:rPr lang="tr-TR" sz="2000" b="1" dirty="0" smtClean="0">
                <a:solidFill>
                  <a:schemeClr val="tx2"/>
                </a:solidFill>
                <a:ea typeface="+mn-ea"/>
                <a:cs typeface="+mn-cs"/>
              </a:rPr>
              <a:t>4)</a:t>
            </a:r>
            <a:r>
              <a:rPr lang="ru-RU" sz="2000" b="1" dirty="0" smtClean="0">
                <a:solidFill>
                  <a:schemeClr val="tx2"/>
                </a:solidFill>
                <a:ea typeface="+mn-ea"/>
                <a:cs typeface="+mn-cs"/>
              </a:rPr>
              <a:t> </a:t>
            </a:r>
            <a:r>
              <a:rPr lang="ru-RU" sz="2000" b="1" dirty="0">
                <a:solidFill>
                  <a:schemeClr val="tx2"/>
                </a:solidFill>
                <a:ea typeface="+mn-ea"/>
                <a:cs typeface="+mn-cs"/>
              </a:rPr>
              <a:t/>
            </a:r>
            <a:br>
              <a:rPr lang="ru-RU" sz="2000" b="1" dirty="0">
                <a:solidFill>
                  <a:schemeClr val="tx2"/>
                </a:solidFill>
                <a:ea typeface="+mn-ea"/>
                <a:cs typeface="+mn-cs"/>
              </a:rPr>
            </a:br>
            <a:endParaRPr lang="bg-BG" sz="2000" dirty="0">
              <a:solidFill>
                <a:schemeClr val="tx2"/>
              </a:solidFill>
            </a:endParaRPr>
          </a:p>
        </p:txBody>
      </p:sp>
      <p:sp>
        <p:nvSpPr>
          <p:cNvPr id="3" name="Контейнер за съдържание 2"/>
          <p:cNvSpPr>
            <a:spLocks noGrp="1"/>
          </p:cNvSpPr>
          <p:nvPr>
            <p:ph idx="1"/>
          </p:nvPr>
        </p:nvSpPr>
        <p:spPr>
          <a:xfrm>
            <a:off x="457200" y="1484784"/>
            <a:ext cx="8229600" cy="5091142"/>
          </a:xfrm>
        </p:spPr>
        <p:txBody>
          <a:bodyPr>
            <a:normAutofit fontScale="92500" lnSpcReduction="20000"/>
          </a:bodyPr>
          <a:lstStyle/>
          <a:p>
            <a:pPr marL="0" lvl="0" indent="0" algn="just" eaLnBrk="0" hangingPunct="0">
              <a:spcBef>
                <a:spcPts val="1200"/>
              </a:spcBef>
              <a:spcAft>
                <a:spcPts val="1200"/>
              </a:spcAft>
              <a:buNone/>
              <a:defRPr/>
            </a:pPr>
            <a:r>
              <a:rPr lang="tr-TR" altLang="bg-BG" sz="1800" kern="0" dirty="0" smtClean="0">
                <a:solidFill>
                  <a:srgbClr val="002060"/>
                </a:solidFill>
              </a:rPr>
              <a:t>İhale </a:t>
            </a:r>
            <a:r>
              <a:rPr lang="tr-TR" altLang="bg-BG" sz="1800" kern="0" dirty="0">
                <a:solidFill>
                  <a:srgbClr val="002060"/>
                </a:solidFill>
              </a:rPr>
              <a:t>sürecinde </a:t>
            </a:r>
          </a:p>
          <a:p>
            <a:pPr algn="just">
              <a:buFont typeface="Wingdings" panose="05000000000000000000" pitchFamily="2" charset="2"/>
              <a:buChar char="ü"/>
            </a:pPr>
            <a:r>
              <a:rPr lang="tr-TR" sz="1800" kern="0" dirty="0">
                <a:solidFill>
                  <a:srgbClr val="002060"/>
                </a:solidFill>
              </a:rPr>
              <a:t>İş tanımı net </a:t>
            </a:r>
            <a:r>
              <a:rPr lang="tr-TR" sz="1800" kern="0" dirty="0" smtClean="0">
                <a:solidFill>
                  <a:srgbClr val="002060"/>
                </a:solidFill>
              </a:rPr>
              <a:t>hazırlanmalıdır.</a:t>
            </a:r>
          </a:p>
          <a:p>
            <a:pPr algn="just">
              <a:buFont typeface="Wingdings" panose="05000000000000000000" pitchFamily="2" charset="2"/>
              <a:buChar char="ü"/>
            </a:pPr>
            <a:endParaRPr lang="tr-TR" sz="1800" kern="0" dirty="0">
              <a:solidFill>
                <a:srgbClr val="002060"/>
              </a:solidFill>
            </a:endParaRPr>
          </a:p>
          <a:p>
            <a:pPr algn="just">
              <a:buFont typeface="Wingdings" panose="05000000000000000000" pitchFamily="2" charset="2"/>
              <a:buChar char="ü"/>
            </a:pPr>
            <a:r>
              <a:rPr lang="tr-TR" sz="1800" kern="0" dirty="0">
                <a:solidFill>
                  <a:srgbClr val="002060"/>
                </a:solidFill>
              </a:rPr>
              <a:t>En az 3 hizmet sağlayıcısından teklif </a:t>
            </a:r>
            <a:r>
              <a:rPr lang="tr-TR" sz="1800" kern="0" dirty="0" smtClean="0">
                <a:solidFill>
                  <a:srgbClr val="002060"/>
                </a:solidFill>
              </a:rPr>
              <a:t>alınmalıdır.</a:t>
            </a:r>
          </a:p>
          <a:p>
            <a:pPr algn="just">
              <a:buFont typeface="Wingdings" panose="05000000000000000000" pitchFamily="2" charset="2"/>
              <a:buChar char="ü"/>
            </a:pPr>
            <a:endParaRPr lang="tr-TR" sz="1800" kern="0" dirty="0">
              <a:solidFill>
                <a:srgbClr val="002060"/>
              </a:solidFill>
            </a:endParaRPr>
          </a:p>
          <a:p>
            <a:pPr algn="just">
              <a:buFont typeface="Wingdings" panose="05000000000000000000" pitchFamily="2" charset="2"/>
              <a:buChar char="ü"/>
            </a:pPr>
            <a:r>
              <a:rPr lang="tr-TR" sz="1800" kern="0" dirty="0">
                <a:solidFill>
                  <a:srgbClr val="FF0000"/>
                </a:solidFill>
              </a:rPr>
              <a:t>İsteklilere yaptığınız bilgilendirme; şeffaflık, ölçülülük, eşit muamele, ayrım yapmama ve tam rekabet ilkelerine uygun olmalıdır</a:t>
            </a:r>
            <a:r>
              <a:rPr lang="tr-TR" sz="1800" kern="0" dirty="0" smtClean="0">
                <a:solidFill>
                  <a:srgbClr val="FF0000"/>
                </a:solidFill>
              </a:rPr>
              <a:t>.</a:t>
            </a:r>
          </a:p>
          <a:p>
            <a:pPr algn="just">
              <a:buFont typeface="Wingdings" panose="05000000000000000000" pitchFamily="2" charset="2"/>
              <a:buChar char="ü"/>
            </a:pPr>
            <a:endParaRPr lang="tr-TR" sz="1800" kern="0" dirty="0">
              <a:solidFill>
                <a:srgbClr val="002060"/>
              </a:solidFill>
            </a:endParaRPr>
          </a:p>
          <a:p>
            <a:pPr algn="just">
              <a:buFont typeface="Wingdings" panose="05000000000000000000" pitchFamily="2" charset="2"/>
              <a:buChar char="ü"/>
            </a:pPr>
            <a:r>
              <a:rPr lang="tr-TR" sz="1800" kern="0" dirty="0">
                <a:solidFill>
                  <a:srgbClr val="002060"/>
                </a:solidFill>
              </a:rPr>
              <a:t>Değerlendirme Komitesi şunlardan oluşur: - </a:t>
            </a:r>
            <a:endParaRPr lang="tr-TR" sz="1800" kern="0" dirty="0" smtClean="0">
              <a:solidFill>
                <a:srgbClr val="002060"/>
              </a:solidFill>
            </a:endParaRPr>
          </a:p>
          <a:p>
            <a:pPr algn="just"/>
            <a:r>
              <a:rPr lang="tr-TR" sz="1800" kern="0" dirty="0" smtClean="0">
                <a:solidFill>
                  <a:srgbClr val="002060"/>
                </a:solidFill>
              </a:rPr>
              <a:t>oy </a:t>
            </a:r>
            <a:r>
              <a:rPr lang="tr-TR" sz="1800" kern="0" dirty="0">
                <a:solidFill>
                  <a:srgbClr val="002060"/>
                </a:solidFill>
              </a:rPr>
              <a:t>hakkı olmayan bir Başkan; </a:t>
            </a:r>
            <a:endParaRPr lang="tr-TR" sz="1800" kern="0" dirty="0" smtClean="0">
              <a:solidFill>
                <a:srgbClr val="002060"/>
              </a:solidFill>
            </a:endParaRPr>
          </a:p>
          <a:p>
            <a:pPr algn="just"/>
            <a:r>
              <a:rPr lang="tr-TR" sz="1800" kern="0" dirty="0" smtClean="0">
                <a:solidFill>
                  <a:srgbClr val="002060"/>
                </a:solidFill>
              </a:rPr>
              <a:t>oy </a:t>
            </a:r>
            <a:r>
              <a:rPr lang="tr-TR" sz="1800" kern="0" dirty="0">
                <a:solidFill>
                  <a:srgbClr val="002060"/>
                </a:solidFill>
              </a:rPr>
              <a:t>hakkı olmayan bir Sekreter</a:t>
            </a:r>
            <a:r>
              <a:rPr lang="tr-TR" sz="1800" kern="0" dirty="0" smtClean="0">
                <a:solidFill>
                  <a:srgbClr val="002060"/>
                </a:solidFill>
              </a:rPr>
              <a:t>;</a:t>
            </a:r>
          </a:p>
          <a:p>
            <a:pPr algn="just"/>
            <a:r>
              <a:rPr lang="tr-TR" sz="1800" kern="0" dirty="0" smtClean="0">
                <a:solidFill>
                  <a:srgbClr val="002060"/>
                </a:solidFill>
              </a:rPr>
              <a:t>(</a:t>
            </a:r>
            <a:r>
              <a:rPr lang="tr-TR" sz="1800" kern="0" dirty="0">
                <a:solidFill>
                  <a:srgbClr val="002060"/>
                </a:solidFill>
              </a:rPr>
              <a:t>en az üç olmak üzere) tek sayıda, oy veren üyeler. Değerlendirme Komitesinin üyeleri, Sözleşme Makamı olması sıfatıyla Yararlanıcının resmi atamasıyla </a:t>
            </a:r>
            <a:r>
              <a:rPr lang="tr-TR" sz="1800" kern="0" dirty="0" smtClean="0">
                <a:solidFill>
                  <a:srgbClr val="002060"/>
                </a:solidFill>
              </a:rPr>
              <a:t>nitelikleri </a:t>
            </a:r>
            <a:r>
              <a:rPr lang="tr-TR" sz="1800" kern="0" dirty="0">
                <a:solidFill>
                  <a:srgbClr val="002060"/>
                </a:solidFill>
              </a:rPr>
              <a:t>ve yeteneklerine göre belirlenmelidir. Üyelerden her biri, ihalenin yapıldığı dile (İngilizce) yeterince hakim olmalıdır ve teklifler hakkında </a:t>
            </a:r>
            <a:r>
              <a:rPr lang="tr-TR" sz="1800" kern="0" dirty="0">
                <a:solidFill>
                  <a:srgbClr val="FF0000"/>
                </a:solidFill>
              </a:rPr>
              <a:t>bilgiye dayalı görüş bildirecek teknik ve idari becerilere </a:t>
            </a:r>
            <a:r>
              <a:rPr lang="tr-TR" sz="1800" kern="0" dirty="0">
                <a:solidFill>
                  <a:srgbClr val="002060"/>
                </a:solidFill>
              </a:rPr>
              <a:t>sahip olmalıdır</a:t>
            </a:r>
            <a:r>
              <a:rPr lang="tr-TR" sz="1800" kern="0" dirty="0" smtClean="0">
                <a:solidFill>
                  <a:srgbClr val="002060"/>
                </a:solidFill>
              </a:rPr>
              <a:t>.</a:t>
            </a:r>
          </a:p>
          <a:p>
            <a:pPr algn="just">
              <a:buFont typeface="Wingdings" pitchFamily="2" charset="2"/>
              <a:buChar char="ü"/>
            </a:pPr>
            <a:r>
              <a:rPr lang="tr-TR" sz="1800" kern="0" dirty="0" smtClean="0">
                <a:solidFill>
                  <a:srgbClr val="002060"/>
                </a:solidFill>
              </a:rPr>
              <a:t> </a:t>
            </a:r>
            <a:r>
              <a:rPr lang="tr-TR" sz="1800" kern="0" dirty="0">
                <a:solidFill>
                  <a:srgbClr val="002060"/>
                </a:solidFill>
              </a:rPr>
              <a:t>Değerlendirme komitesinin bütün üyeleri </a:t>
            </a:r>
            <a:r>
              <a:rPr lang="tr-TR" sz="1800" kern="0" dirty="0">
                <a:solidFill>
                  <a:srgbClr val="FF0000"/>
                </a:solidFill>
              </a:rPr>
              <a:t>Tarafsızlık ve Gizlilik </a:t>
            </a:r>
            <a:r>
              <a:rPr lang="tr-TR" sz="1800" kern="0" dirty="0" err="1">
                <a:solidFill>
                  <a:srgbClr val="FF0000"/>
                </a:solidFill>
              </a:rPr>
              <a:t>Beyanı’nı</a:t>
            </a:r>
            <a:r>
              <a:rPr lang="tr-TR" sz="1800" kern="0" dirty="0">
                <a:solidFill>
                  <a:srgbClr val="FF0000"/>
                </a:solidFill>
              </a:rPr>
              <a:t> imzalamakla yükümlüdür.</a:t>
            </a:r>
          </a:p>
          <a:p>
            <a:pPr marL="0" indent="0" algn="just">
              <a:buNone/>
            </a:pPr>
            <a:endParaRPr lang="tr-TR" sz="1800" kern="0" dirty="0" smtClean="0">
              <a:solidFill>
                <a:srgbClr val="002060"/>
              </a:solidFill>
            </a:endParaRPr>
          </a:p>
          <a:p>
            <a:pPr algn="just">
              <a:buFont typeface="Wingdings" panose="05000000000000000000" pitchFamily="2" charset="2"/>
              <a:buChar char="ü"/>
            </a:pPr>
            <a:r>
              <a:rPr lang="tr-TR" sz="1800" kern="0" dirty="0" smtClean="0">
                <a:solidFill>
                  <a:srgbClr val="002060"/>
                </a:solidFill>
              </a:rPr>
              <a:t>Teklifler </a:t>
            </a:r>
            <a:r>
              <a:rPr lang="tr-TR" sz="1800" kern="0" dirty="0">
                <a:solidFill>
                  <a:srgbClr val="002060"/>
                </a:solidFill>
              </a:rPr>
              <a:t>belirlenen sürede kapalı zarfta  </a:t>
            </a:r>
            <a:r>
              <a:rPr lang="tr-TR" sz="1800" kern="0" dirty="0" smtClean="0">
                <a:solidFill>
                  <a:srgbClr val="002060"/>
                </a:solidFill>
              </a:rPr>
              <a:t>sunulmalıdır. </a:t>
            </a:r>
            <a:r>
              <a:rPr lang="tr-TR" sz="1800" kern="0" dirty="0">
                <a:solidFill>
                  <a:srgbClr val="002060"/>
                </a:solidFill>
              </a:rPr>
              <a:t>Tarihe </a:t>
            </a:r>
            <a:r>
              <a:rPr lang="tr-TR" sz="1800" kern="0" dirty="0" smtClean="0">
                <a:solidFill>
                  <a:srgbClr val="002060"/>
                </a:solidFill>
              </a:rPr>
              <a:t>bakınız.</a:t>
            </a:r>
            <a:endParaRPr lang="tr-TR" sz="1800" kern="0" dirty="0">
              <a:solidFill>
                <a:srgbClr val="002060"/>
              </a:solidFill>
            </a:endParaRPr>
          </a:p>
        </p:txBody>
      </p:sp>
      <p:pic>
        <p:nvPicPr>
          <p:cNvPr id="8" name="Picture 2" descr="C:\Users\TenevJ\Pictures\Fotolia_40171830_S-3cr-4AugenPrinzip-bearb-860x84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45815" y="1698350"/>
            <a:ext cx="1491776"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22932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tr-TR" sz="2700" b="1" dirty="0" smtClean="0">
                <a:solidFill>
                  <a:schemeClr val="tx2"/>
                </a:solidFill>
              </a:rPr>
              <a:t>USULSÜZLÜK ve YOLSUZLUK</a:t>
            </a:r>
            <a:r>
              <a:rPr lang="bg-BG" dirty="0"/>
              <a:t/>
            </a:r>
            <a:br>
              <a:rPr lang="bg-BG" dirty="0"/>
            </a:br>
            <a:endParaRPr lang="bg-BG" dirty="0"/>
          </a:p>
        </p:txBody>
      </p:sp>
      <p:sp>
        <p:nvSpPr>
          <p:cNvPr id="3" name="Контейнер за съдържание 2"/>
          <p:cNvSpPr>
            <a:spLocks noGrp="1"/>
          </p:cNvSpPr>
          <p:nvPr>
            <p:ph idx="1"/>
          </p:nvPr>
        </p:nvSpPr>
        <p:spPr>
          <a:xfrm>
            <a:off x="457200" y="1600200"/>
            <a:ext cx="8229600" cy="4525963"/>
          </a:xfrm>
        </p:spPr>
        <p:txBody>
          <a:bodyPr>
            <a:normAutofit/>
          </a:bodyPr>
          <a:lstStyle/>
          <a:p>
            <a:pPr marL="0" lvl="0" indent="0" algn="just">
              <a:spcBef>
                <a:spcPts val="600"/>
              </a:spcBef>
              <a:spcAft>
                <a:spcPts val="600"/>
              </a:spcAft>
              <a:buNone/>
              <a:defRPr/>
            </a:pPr>
            <a:r>
              <a:rPr lang="tr-TR" altLang="bg-BG" sz="2000" kern="0" dirty="0" smtClean="0">
                <a:solidFill>
                  <a:srgbClr val="002060"/>
                </a:solidFill>
              </a:rPr>
              <a:t>İmzalamış olduğunuz hibe sözleşmenizin eki: </a:t>
            </a:r>
            <a:endParaRPr lang="en-GB" altLang="bg-BG" sz="2000" kern="0" dirty="0" smtClean="0">
              <a:solidFill>
                <a:srgbClr val="002060"/>
              </a:solidFill>
            </a:endParaRPr>
          </a:p>
        </p:txBody>
      </p:sp>
      <p:pic>
        <p:nvPicPr>
          <p:cNvPr id="8" name="Picture 3" descr="C:\Users\TenevJ\Pictures\untitled6.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14002" y="5046042"/>
            <a:ext cx="2415814" cy="108012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 name="Diyagram 10"/>
          <p:cNvGraphicFramePr/>
          <p:nvPr>
            <p:extLst>
              <p:ext uri="{D42A27DB-BD31-4B8C-83A1-F6EECF244321}">
                <p14:modId xmlns:p14="http://schemas.microsoft.com/office/powerpoint/2010/main" val="1240717427"/>
              </p:ext>
            </p:extLst>
          </p:nvPr>
        </p:nvGraphicFramePr>
        <p:xfrm>
          <a:off x="1979712" y="2348880"/>
          <a:ext cx="5328592" cy="269716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8813669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p:txBody>
          <a:bodyPr>
            <a:normAutofit fontScale="90000"/>
          </a:bodyPr>
          <a:lstStyle/>
          <a:p>
            <a:r>
              <a:rPr lang="bg-BG" sz="2400" b="1" dirty="0" smtClean="0">
                <a:solidFill>
                  <a:srgbClr val="1F497D"/>
                </a:solidFill>
              </a:rPr>
              <a:t/>
            </a:r>
            <a:br>
              <a:rPr lang="bg-BG" sz="2400" b="1" dirty="0" smtClean="0">
                <a:solidFill>
                  <a:srgbClr val="1F497D"/>
                </a:solidFill>
              </a:rPr>
            </a:br>
            <a:r>
              <a:rPr lang="bg-BG" sz="2400" b="1" dirty="0" smtClean="0">
                <a:solidFill>
                  <a:srgbClr val="1F497D"/>
                </a:solidFill>
              </a:rPr>
              <a:t/>
            </a:r>
            <a:br>
              <a:rPr lang="bg-BG" sz="2400" b="1" dirty="0" smtClean="0">
                <a:solidFill>
                  <a:srgbClr val="1F497D"/>
                </a:solidFill>
              </a:rPr>
            </a:br>
            <a:r>
              <a:rPr lang="bg-BG" sz="2400" b="1" dirty="0" smtClean="0">
                <a:solidFill>
                  <a:srgbClr val="1F497D"/>
                </a:solidFill>
              </a:rPr>
              <a:t/>
            </a:r>
            <a:br>
              <a:rPr lang="bg-BG" sz="2400" b="1" dirty="0" smtClean="0">
                <a:solidFill>
                  <a:srgbClr val="1F497D"/>
                </a:solidFill>
              </a:rPr>
            </a:br>
            <a:r>
              <a:rPr lang="bg-BG" sz="2400" b="1" dirty="0" smtClean="0">
                <a:solidFill>
                  <a:srgbClr val="1F497D"/>
                </a:solidFill>
              </a:rPr>
              <a:t/>
            </a:r>
            <a:br>
              <a:rPr lang="bg-BG" sz="2400" b="1" dirty="0" smtClean="0">
                <a:solidFill>
                  <a:srgbClr val="1F497D"/>
                </a:solidFill>
              </a:rPr>
            </a:br>
            <a:r>
              <a:rPr lang="en-US" sz="2400" b="1" dirty="0" smtClean="0">
                <a:solidFill>
                  <a:srgbClr val="1F497D"/>
                </a:solidFill>
              </a:rPr>
              <a:t>SATIN</a:t>
            </a:r>
            <a:r>
              <a:rPr lang="tr-TR" sz="2400" b="1" dirty="0" smtClean="0">
                <a:solidFill>
                  <a:srgbClr val="1F497D"/>
                </a:solidFill>
              </a:rPr>
              <a:t> </a:t>
            </a:r>
            <a:r>
              <a:rPr lang="en-US" sz="2400" b="1" dirty="0" smtClean="0">
                <a:solidFill>
                  <a:srgbClr val="1F497D"/>
                </a:solidFill>
              </a:rPr>
              <a:t>ALMA </a:t>
            </a:r>
            <a:r>
              <a:rPr lang="en-US" sz="2400" b="1" dirty="0">
                <a:solidFill>
                  <a:srgbClr val="1F497D"/>
                </a:solidFill>
              </a:rPr>
              <a:t>SÜREÇLERİ ve YOLSUZLUK </a:t>
            </a:r>
            <a:r>
              <a:rPr lang="en-US" sz="2400" b="1" dirty="0" smtClean="0">
                <a:solidFill>
                  <a:srgbClr val="1F497D"/>
                </a:solidFill>
              </a:rPr>
              <a:t>RİSKİ</a:t>
            </a:r>
            <a:r>
              <a:rPr lang="tr-TR" sz="2400" b="1" dirty="0" smtClean="0">
                <a:solidFill>
                  <a:srgbClr val="1F497D"/>
                </a:solidFill>
              </a:rPr>
              <a:t> </a:t>
            </a:r>
            <a:r>
              <a:rPr lang="en-US" sz="2400" b="1" dirty="0" smtClean="0">
                <a:solidFill>
                  <a:srgbClr val="1F497D"/>
                </a:solidFill>
              </a:rPr>
              <a:t>(</a:t>
            </a:r>
            <a:r>
              <a:rPr lang="tr-TR" sz="2400" b="1" dirty="0" smtClean="0">
                <a:solidFill>
                  <a:srgbClr val="1F497D"/>
                </a:solidFill>
              </a:rPr>
              <a:t>5</a:t>
            </a:r>
            <a:r>
              <a:rPr lang="bg-BG" sz="2400" b="1" dirty="0" smtClean="0">
                <a:solidFill>
                  <a:srgbClr val="1F497D"/>
                </a:solidFill>
              </a:rPr>
              <a:t>) </a:t>
            </a:r>
            <a:br>
              <a:rPr lang="bg-BG" sz="2400" b="1" dirty="0" smtClean="0">
                <a:solidFill>
                  <a:srgbClr val="1F497D"/>
                </a:solidFill>
              </a:rPr>
            </a:br>
            <a:endParaRPr lang="bg-BG" dirty="0"/>
          </a:p>
        </p:txBody>
      </p:sp>
      <p:sp>
        <p:nvSpPr>
          <p:cNvPr id="3" name="Контейнер за съдържание 2"/>
          <p:cNvSpPr>
            <a:spLocks noGrp="1"/>
          </p:cNvSpPr>
          <p:nvPr>
            <p:ph idx="1"/>
          </p:nvPr>
        </p:nvSpPr>
        <p:spPr/>
        <p:txBody>
          <a:bodyPr/>
          <a:lstStyle/>
          <a:p>
            <a:pPr marL="0" lvl="0" indent="0" algn="just" eaLnBrk="0" hangingPunct="0">
              <a:buNone/>
              <a:defRPr/>
            </a:pPr>
            <a:r>
              <a:rPr lang="tr-TR" altLang="bg-BG" sz="1800" b="1" u="sng" kern="0" dirty="0" smtClean="0">
                <a:solidFill>
                  <a:srgbClr val="002060"/>
                </a:solidFill>
              </a:rPr>
              <a:t>Değerlendirme komitesine bazı ipuçları</a:t>
            </a:r>
          </a:p>
          <a:p>
            <a:pPr marL="285750" lvl="0" indent="-285750" algn="just" eaLnBrk="0" hangingPunct="0">
              <a:buFont typeface="Wingdings" panose="05000000000000000000" pitchFamily="2" charset="2"/>
              <a:buChar char="ü"/>
              <a:defRPr/>
            </a:pPr>
            <a:r>
              <a:rPr lang="tr-TR" altLang="bg-BG" sz="1800" kern="0" dirty="0" smtClean="0">
                <a:solidFill>
                  <a:srgbClr val="002060"/>
                </a:solidFill>
              </a:rPr>
              <a:t>Her bir teklifin </a:t>
            </a:r>
            <a:r>
              <a:rPr lang="tr-TR" altLang="bg-BG" sz="1800" kern="0" dirty="0" smtClean="0">
                <a:solidFill>
                  <a:srgbClr val="FF0000"/>
                </a:solidFill>
              </a:rPr>
              <a:t>farklı adreslerinin</a:t>
            </a:r>
            <a:r>
              <a:rPr lang="tr-TR" altLang="bg-BG" sz="1800" kern="0" dirty="0" smtClean="0">
                <a:solidFill>
                  <a:srgbClr val="002060"/>
                </a:solidFill>
              </a:rPr>
              <a:t>, iletişim bilgilerinin olduğundan emin olunuz. </a:t>
            </a:r>
          </a:p>
          <a:p>
            <a:pPr marL="285750" lvl="0" indent="-285750" algn="just" eaLnBrk="0" hangingPunct="0">
              <a:buFont typeface="Wingdings" panose="05000000000000000000" pitchFamily="2" charset="2"/>
              <a:buChar char="ü"/>
              <a:defRPr/>
            </a:pPr>
            <a:endParaRPr lang="tr-TR" altLang="bg-BG" sz="1800" kern="0" dirty="0" smtClean="0">
              <a:solidFill>
                <a:srgbClr val="002060"/>
              </a:solidFill>
            </a:endParaRPr>
          </a:p>
          <a:p>
            <a:pPr marL="285750" lvl="0" indent="-285750" algn="just" eaLnBrk="0" hangingPunct="0">
              <a:buFont typeface="Wingdings" panose="05000000000000000000" pitchFamily="2" charset="2"/>
              <a:buChar char="ü"/>
              <a:defRPr/>
            </a:pPr>
            <a:r>
              <a:rPr lang="tr-TR" altLang="bg-BG" sz="1800" kern="0" dirty="0" smtClean="0">
                <a:solidFill>
                  <a:srgbClr val="002060"/>
                </a:solidFill>
              </a:rPr>
              <a:t> İhalede </a:t>
            </a:r>
            <a:r>
              <a:rPr lang="tr-TR" altLang="bg-BG" sz="1800" kern="0" dirty="0" smtClean="0">
                <a:solidFill>
                  <a:srgbClr val="FF0000"/>
                </a:solidFill>
              </a:rPr>
              <a:t>yüklenici ile altyüklenici aynı kişi/firma olmamalıdır</a:t>
            </a:r>
            <a:r>
              <a:rPr lang="tr-TR" altLang="bg-BG" sz="1800" kern="0" smtClean="0">
                <a:solidFill>
                  <a:srgbClr val="002060"/>
                </a:solidFill>
              </a:rPr>
              <a:t>. </a:t>
            </a:r>
            <a:endParaRPr lang="tr-TR" altLang="bg-BG" sz="1800" kern="0" dirty="0" smtClean="0">
              <a:solidFill>
                <a:srgbClr val="002060"/>
              </a:solidFill>
            </a:endParaRPr>
          </a:p>
          <a:p>
            <a:pPr marL="285750" lvl="0" indent="-285750" algn="just" eaLnBrk="0" hangingPunct="0">
              <a:buFont typeface="Wingdings" panose="05000000000000000000" pitchFamily="2" charset="2"/>
              <a:buChar char="ü"/>
              <a:defRPr/>
            </a:pPr>
            <a:r>
              <a:rPr lang="tr-TR" altLang="bg-BG" sz="1800" kern="0" dirty="0" smtClean="0">
                <a:solidFill>
                  <a:srgbClr val="002060"/>
                </a:solidFill>
              </a:rPr>
              <a:t>Tanınan bilinen, </a:t>
            </a:r>
            <a:r>
              <a:rPr lang="tr-TR" altLang="bg-BG" sz="1800" kern="0" dirty="0" smtClean="0">
                <a:solidFill>
                  <a:srgbClr val="FF0000"/>
                </a:solidFill>
              </a:rPr>
              <a:t>uydurulmamış yükleniciler </a:t>
            </a:r>
            <a:r>
              <a:rPr lang="tr-TR" altLang="bg-BG" sz="1800" kern="0" dirty="0" smtClean="0">
                <a:solidFill>
                  <a:srgbClr val="002060"/>
                </a:solidFill>
              </a:rPr>
              <a:t>olduğundan emin olunuz</a:t>
            </a:r>
            <a:r>
              <a:rPr lang="tr-TR" altLang="bg-BG" sz="1800" kern="0" dirty="0" smtClean="0">
                <a:solidFill>
                  <a:srgbClr val="002060"/>
                </a:solidFill>
              </a:rPr>
              <a:t>.  </a:t>
            </a:r>
            <a:r>
              <a:rPr lang="tr-TR" altLang="bg-BG" sz="1800" kern="0" dirty="0" smtClean="0">
                <a:solidFill>
                  <a:srgbClr val="002060"/>
                </a:solidFill>
              </a:rPr>
              <a:t>Rehber, internet taraması yapınız. </a:t>
            </a:r>
          </a:p>
        </p:txBody>
      </p:sp>
      <p:pic>
        <p:nvPicPr>
          <p:cNvPr id="8" name="Picture 2" descr="C:\Users\TenevJ\Pictures\untitled5.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08304" y="5085184"/>
            <a:ext cx="955551" cy="656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39338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p:txBody>
          <a:bodyPr>
            <a:normAutofit fontScale="90000"/>
          </a:bodyPr>
          <a:lstStyle/>
          <a:p>
            <a:pPr lvl="0">
              <a:spcBef>
                <a:spcPts val="0"/>
              </a:spcBef>
            </a:pPr>
            <a:r>
              <a:rPr lang="bg-BG" sz="2400" b="1" dirty="0" smtClean="0">
                <a:solidFill>
                  <a:schemeClr val="tx2"/>
                </a:solidFill>
                <a:ea typeface="+mn-ea"/>
                <a:cs typeface="+mn-cs"/>
              </a:rPr>
              <a:t/>
            </a:r>
            <a:br>
              <a:rPr lang="bg-BG" sz="2400" b="1" dirty="0" smtClean="0">
                <a:solidFill>
                  <a:schemeClr val="tx2"/>
                </a:solidFill>
                <a:ea typeface="+mn-ea"/>
                <a:cs typeface="+mn-cs"/>
              </a:rPr>
            </a:br>
            <a:r>
              <a:rPr lang="bg-BG" sz="2400" b="1" dirty="0" smtClean="0">
                <a:solidFill>
                  <a:schemeClr val="tx2"/>
                </a:solidFill>
                <a:ea typeface="+mn-ea"/>
                <a:cs typeface="+mn-cs"/>
              </a:rPr>
              <a:t/>
            </a:r>
            <a:br>
              <a:rPr lang="bg-BG" sz="2400" b="1" dirty="0" smtClean="0">
                <a:solidFill>
                  <a:schemeClr val="tx2"/>
                </a:solidFill>
                <a:ea typeface="+mn-ea"/>
                <a:cs typeface="+mn-cs"/>
              </a:rPr>
            </a:br>
            <a:r>
              <a:rPr lang="bg-BG" sz="2400" b="1" dirty="0" smtClean="0">
                <a:solidFill>
                  <a:schemeClr val="tx2"/>
                </a:solidFill>
                <a:ea typeface="+mn-ea"/>
                <a:cs typeface="+mn-cs"/>
              </a:rPr>
              <a:t/>
            </a:r>
            <a:br>
              <a:rPr lang="bg-BG" sz="2400" b="1" dirty="0" smtClean="0">
                <a:solidFill>
                  <a:schemeClr val="tx2"/>
                </a:solidFill>
                <a:ea typeface="+mn-ea"/>
                <a:cs typeface="+mn-cs"/>
              </a:rPr>
            </a:br>
            <a:r>
              <a:rPr lang="en-US" sz="2400" b="1" dirty="0" smtClean="0">
                <a:solidFill>
                  <a:schemeClr val="tx2"/>
                </a:solidFill>
                <a:ea typeface="+mn-ea"/>
                <a:cs typeface="+mn-cs"/>
              </a:rPr>
              <a:t>SATIN</a:t>
            </a:r>
            <a:r>
              <a:rPr lang="tr-TR" sz="2400" b="1" dirty="0" smtClean="0">
                <a:solidFill>
                  <a:schemeClr val="tx2"/>
                </a:solidFill>
                <a:ea typeface="+mn-ea"/>
                <a:cs typeface="+mn-cs"/>
              </a:rPr>
              <a:t> </a:t>
            </a:r>
            <a:r>
              <a:rPr lang="en-US" sz="2400" b="1" dirty="0" smtClean="0">
                <a:solidFill>
                  <a:schemeClr val="tx2"/>
                </a:solidFill>
                <a:ea typeface="+mn-ea"/>
                <a:cs typeface="+mn-cs"/>
              </a:rPr>
              <a:t>ALMA </a:t>
            </a:r>
            <a:r>
              <a:rPr lang="en-US" sz="2400" b="1" dirty="0">
                <a:solidFill>
                  <a:schemeClr val="tx2"/>
                </a:solidFill>
                <a:ea typeface="+mn-ea"/>
                <a:cs typeface="+mn-cs"/>
              </a:rPr>
              <a:t>SÜREÇLERİ ve YOLSUZLUK RİSKİ </a:t>
            </a:r>
            <a:r>
              <a:rPr lang="en-US" sz="2400" b="1" dirty="0" smtClean="0">
                <a:solidFill>
                  <a:schemeClr val="tx2"/>
                </a:solidFill>
                <a:ea typeface="+mn-ea"/>
                <a:cs typeface="+mn-cs"/>
              </a:rPr>
              <a:t>(</a:t>
            </a:r>
            <a:r>
              <a:rPr lang="tr-TR" sz="2400" b="1" dirty="0" smtClean="0">
                <a:solidFill>
                  <a:schemeClr val="tx2"/>
                </a:solidFill>
                <a:ea typeface="+mn-ea"/>
                <a:cs typeface="+mn-cs"/>
              </a:rPr>
              <a:t>6</a:t>
            </a:r>
            <a:r>
              <a:rPr lang="en-US" sz="2400" b="1" dirty="0" smtClean="0">
                <a:solidFill>
                  <a:schemeClr val="tx2"/>
                </a:solidFill>
                <a:ea typeface="+mn-ea"/>
                <a:cs typeface="+mn-cs"/>
              </a:rPr>
              <a:t>)</a:t>
            </a:r>
            <a:r>
              <a:rPr lang="bg-BG" sz="2400" b="1" dirty="0" smtClean="0">
                <a:solidFill>
                  <a:schemeClr val="tx2"/>
                </a:solidFill>
                <a:ea typeface="+mn-ea"/>
                <a:cs typeface="+mn-cs"/>
              </a:rPr>
              <a:t/>
            </a:r>
            <a:br>
              <a:rPr lang="bg-BG" sz="2400" b="1" dirty="0" smtClean="0">
                <a:solidFill>
                  <a:schemeClr val="tx2"/>
                </a:solidFill>
                <a:ea typeface="+mn-ea"/>
                <a:cs typeface="+mn-cs"/>
              </a:rPr>
            </a:br>
            <a:endParaRPr lang="bg-BG" sz="2400" dirty="0">
              <a:solidFill>
                <a:schemeClr val="tx2"/>
              </a:solidFill>
            </a:endParaRPr>
          </a:p>
        </p:txBody>
      </p:sp>
      <p:sp>
        <p:nvSpPr>
          <p:cNvPr id="3" name="Контейнер за съдържание 2"/>
          <p:cNvSpPr>
            <a:spLocks noGrp="1"/>
          </p:cNvSpPr>
          <p:nvPr>
            <p:ph idx="1"/>
          </p:nvPr>
        </p:nvSpPr>
        <p:spPr/>
        <p:txBody>
          <a:bodyPr/>
          <a:lstStyle/>
          <a:p>
            <a:pPr marL="285750" lvl="0" indent="-285750" algn="just" eaLnBrk="0" hangingPunct="0">
              <a:spcBef>
                <a:spcPts val="200"/>
              </a:spcBef>
              <a:spcAft>
                <a:spcPts val="200"/>
              </a:spcAft>
              <a:buFont typeface="Wingdings" panose="05000000000000000000" pitchFamily="2" charset="2"/>
              <a:buChar char="ü"/>
              <a:defRPr/>
            </a:pPr>
            <a:endParaRPr lang="tr-TR" altLang="bg-BG" sz="1800" b="1" kern="0" dirty="0" smtClean="0">
              <a:solidFill>
                <a:srgbClr val="002060"/>
              </a:solidFill>
            </a:endParaRPr>
          </a:p>
          <a:p>
            <a:pPr marL="285750" lvl="0" indent="-285750" algn="just" eaLnBrk="0" hangingPunct="0">
              <a:spcBef>
                <a:spcPts val="200"/>
              </a:spcBef>
              <a:spcAft>
                <a:spcPts val="200"/>
              </a:spcAft>
              <a:buFont typeface="Wingdings" panose="05000000000000000000" pitchFamily="2" charset="2"/>
              <a:buChar char="ü"/>
              <a:defRPr/>
            </a:pPr>
            <a:r>
              <a:rPr lang="tr-TR" altLang="bg-BG" sz="1800" b="1" kern="0" dirty="0" smtClean="0">
                <a:solidFill>
                  <a:srgbClr val="FF0000"/>
                </a:solidFill>
              </a:rPr>
              <a:t>Sözleşmede şeffalığı temin edecek düzeyde açıklama olmalıdır </a:t>
            </a:r>
            <a:r>
              <a:rPr lang="tr-TR" altLang="bg-BG" sz="1800" b="1" kern="0" dirty="0" smtClean="0">
                <a:solidFill>
                  <a:srgbClr val="002060"/>
                </a:solidFill>
              </a:rPr>
              <a:t>(Başlığı, değeri, konusu, seçilen ihale usulü </a:t>
            </a:r>
            <a:r>
              <a:rPr lang="tr-TR" altLang="bg-BG" sz="1800" b="1" kern="0" dirty="0" err="1" smtClean="0">
                <a:solidFill>
                  <a:srgbClr val="002060"/>
                </a:solidFill>
              </a:rPr>
              <a:t>v.b</a:t>
            </a:r>
            <a:r>
              <a:rPr lang="tr-TR" altLang="bg-BG" sz="1800" b="1" kern="0" dirty="0" smtClean="0">
                <a:solidFill>
                  <a:srgbClr val="002060"/>
                </a:solidFill>
              </a:rPr>
              <a:t>.). </a:t>
            </a:r>
          </a:p>
          <a:p>
            <a:pPr marL="285750" lvl="0" indent="-285750" algn="just" eaLnBrk="0" hangingPunct="0">
              <a:spcBef>
                <a:spcPts val="200"/>
              </a:spcBef>
              <a:spcAft>
                <a:spcPts val="200"/>
              </a:spcAft>
              <a:buFont typeface="Wingdings" panose="05000000000000000000" pitchFamily="2" charset="2"/>
              <a:buChar char="ü"/>
              <a:defRPr/>
            </a:pPr>
            <a:endParaRPr lang="en-GB" altLang="bg-BG" sz="1800" kern="0" dirty="0" smtClean="0">
              <a:solidFill>
                <a:srgbClr val="002060"/>
              </a:solidFill>
            </a:endParaRPr>
          </a:p>
          <a:p>
            <a:pPr marL="285750" lvl="0" indent="-285750" algn="just" eaLnBrk="0" hangingPunct="0">
              <a:spcBef>
                <a:spcPts val="200"/>
              </a:spcBef>
              <a:spcAft>
                <a:spcPts val="200"/>
              </a:spcAft>
              <a:buFont typeface="Wingdings" panose="05000000000000000000" pitchFamily="2" charset="2"/>
              <a:buChar char="ü"/>
              <a:defRPr/>
            </a:pPr>
            <a:r>
              <a:rPr lang="tr-TR" altLang="bg-BG" sz="1800" b="1" kern="0" dirty="0" smtClean="0">
                <a:solidFill>
                  <a:srgbClr val="002060"/>
                </a:solidFill>
              </a:rPr>
              <a:t>İhale süreci gibi sözleşme çıktıları da </a:t>
            </a:r>
            <a:r>
              <a:rPr lang="tr-TR" altLang="bg-BG" sz="1800" b="1" kern="0" dirty="0" smtClean="0">
                <a:solidFill>
                  <a:srgbClr val="FF0000"/>
                </a:solidFill>
              </a:rPr>
              <a:t>izleme uzmanları </a:t>
            </a:r>
            <a:r>
              <a:rPr lang="tr-TR" altLang="bg-BG" sz="1800" b="1" kern="0" dirty="0" smtClean="0">
                <a:solidFill>
                  <a:srgbClr val="002060"/>
                </a:solidFill>
              </a:rPr>
              <a:t>tarafından tetkik edilir. </a:t>
            </a:r>
          </a:p>
          <a:p>
            <a:pPr marL="285750" lvl="0" indent="-285750" algn="just" eaLnBrk="0" hangingPunct="0">
              <a:spcBef>
                <a:spcPts val="200"/>
              </a:spcBef>
              <a:spcAft>
                <a:spcPts val="200"/>
              </a:spcAft>
              <a:buFont typeface="Wingdings" panose="05000000000000000000" pitchFamily="2" charset="2"/>
              <a:buChar char="ü"/>
              <a:defRPr/>
            </a:pPr>
            <a:endParaRPr lang="tr-TR" altLang="bg-BG" sz="1800" b="1" kern="0" dirty="0">
              <a:solidFill>
                <a:srgbClr val="002060"/>
              </a:solidFill>
            </a:endParaRPr>
          </a:p>
          <a:p>
            <a:pPr marL="285750" lvl="0" indent="-285750" algn="just" eaLnBrk="0" hangingPunct="0">
              <a:spcBef>
                <a:spcPts val="200"/>
              </a:spcBef>
              <a:spcAft>
                <a:spcPts val="200"/>
              </a:spcAft>
              <a:buFont typeface="Wingdings" panose="05000000000000000000" pitchFamily="2" charset="2"/>
              <a:buChar char="ü"/>
              <a:defRPr/>
            </a:pPr>
            <a:r>
              <a:rPr lang="tr-TR" altLang="bg-BG" sz="1800" b="1" kern="0" dirty="0" smtClean="0">
                <a:solidFill>
                  <a:srgbClr val="002060"/>
                </a:solidFill>
              </a:rPr>
              <a:t>İhalenin tüm aşamalarının (davet, teklif toplama, teklifleri açma, değerlendirme) </a:t>
            </a:r>
            <a:r>
              <a:rPr lang="tr-TR" altLang="bg-BG" sz="1800" b="1" kern="0" dirty="0" smtClean="0">
                <a:solidFill>
                  <a:srgbClr val="FF0000"/>
                </a:solidFill>
              </a:rPr>
              <a:t>kaydı tutulmalıdır</a:t>
            </a:r>
            <a:r>
              <a:rPr lang="tr-TR" altLang="bg-BG" sz="1800" b="1" kern="0" dirty="0" smtClean="0">
                <a:solidFill>
                  <a:srgbClr val="002060"/>
                </a:solidFill>
              </a:rPr>
              <a:t>.</a:t>
            </a:r>
          </a:p>
          <a:p>
            <a:pPr marL="285750" lvl="0" indent="-285750" algn="just" eaLnBrk="0" hangingPunct="0">
              <a:spcBef>
                <a:spcPts val="200"/>
              </a:spcBef>
              <a:spcAft>
                <a:spcPts val="200"/>
              </a:spcAft>
              <a:buFont typeface="Wingdings" panose="05000000000000000000" pitchFamily="2" charset="2"/>
              <a:buChar char="ü"/>
              <a:defRPr/>
            </a:pPr>
            <a:endParaRPr lang="en-GB" dirty="0"/>
          </a:p>
        </p:txBody>
      </p:sp>
      <p:pic>
        <p:nvPicPr>
          <p:cNvPr id="8" name="Picture 3" descr="C:\Users\TenevJ\Pictures\untitleWd.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50990" y="4149080"/>
            <a:ext cx="3012366" cy="2294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87396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p:txBody>
          <a:bodyPr/>
          <a:lstStyle/>
          <a:p>
            <a:r>
              <a:rPr lang="bg-BG" sz="2400" b="1" dirty="0" smtClean="0">
                <a:solidFill>
                  <a:srgbClr val="1F497D"/>
                </a:solidFill>
              </a:rPr>
              <a:t/>
            </a:r>
            <a:br>
              <a:rPr lang="bg-BG" sz="2400" b="1" dirty="0" smtClean="0">
                <a:solidFill>
                  <a:srgbClr val="1F497D"/>
                </a:solidFill>
              </a:rPr>
            </a:br>
            <a:r>
              <a:rPr lang="tr-TR" sz="2400" b="1" cap="all" dirty="0" smtClean="0">
                <a:solidFill>
                  <a:srgbClr val="1F497D"/>
                </a:solidFill>
              </a:rPr>
              <a:t>Usulsüzlük Örnekleri</a:t>
            </a:r>
            <a:endParaRPr lang="bg-BG" cap="all" dirty="0"/>
          </a:p>
        </p:txBody>
      </p:sp>
      <p:sp>
        <p:nvSpPr>
          <p:cNvPr id="3" name="Контейнер за съдържание 2"/>
          <p:cNvSpPr>
            <a:spLocks noGrp="1"/>
          </p:cNvSpPr>
          <p:nvPr>
            <p:ph idx="1"/>
          </p:nvPr>
        </p:nvSpPr>
        <p:spPr>
          <a:xfrm>
            <a:off x="457200" y="1340768"/>
            <a:ext cx="8229600" cy="4785395"/>
          </a:xfrm>
        </p:spPr>
        <p:txBody>
          <a:bodyPr/>
          <a:lstStyle/>
          <a:p>
            <a:pPr marL="0" indent="0">
              <a:buNone/>
            </a:pPr>
            <a:endParaRPr lang="en-GB" dirty="0"/>
          </a:p>
        </p:txBody>
      </p:sp>
      <p:graphicFrame>
        <p:nvGraphicFramePr>
          <p:cNvPr id="10" name="Diyagram 9"/>
          <p:cNvGraphicFramePr/>
          <p:nvPr>
            <p:extLst>
              <p:ext uri="{D42A27DB-BD31-4B8C-83A1-F6EECF244321}">
                <p14:modId xmlns:p14="http://schemas.microsoft.com/office/powerpoint/2010/main" val="2928453028"/>
              </p:ext>
            </p:extLst>
          </p:nvPr>
        </p:nvGraphicFramePr>
        <p:xfrm>
          <a:off x="457200" y="1417638"/>
          <a:ext cx="8075240" cy="445963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948414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p:txBody>
          <a:bodyPr/>
          <a:lstStyle/>
          <a:p>
            <a:r>
              <a:rPr lang="bg-BG" sz="2400" b="1" dirty="0" smtClean="0">
                <a:solidFill>
                  <a:srgbClr val="1F497D"/>
                </a:solidFill>
              </a:rPr>
              <a:t/>
            </a:r>
            <a:br>
              <a:rPr lang="bg-BG" sz="2400" b="1" dirty="0" smtClean="0">
                <a:solidFill>
                  <a:srgbClr val="1F497D"/>
                </a:solidFill>
              </a:rPr>
            </a:br>
            <a:r>
              <a:rPr lang="tr-TR" sz="2400" b="1" cap="all" dirty="0" smtClean="0">
                <a:solidFill>
                  <a:srgbClr val="1F497D"/>
                </a:solidFill>
              </a:rPr>
              <a:t>Usulsüzlük Örnekleri </a:t>
            </a:r>
            <a:r>
              <a:rPr lang="bg-BG" sz="2400" b="1" cap="all" dirty="0" smtClean="0">
                <a:solidFill>
                  <a:srgbClr val="1F497D"/>
                </a:solidFill>
              </a:rPr>
              <a:t>(</a:t>
            </a:r>
            <a:r>
              <a:rPr lang="tr-TR" sz="2400" b="1" cap="all" dirty="0" smtClean="0">
                <a:solidFill>
                  <a:srgbClr val="1F497D"/>
                </a:solidFill>
              </a:rPr>
              <a:t>2</a:t>
            </a:r>
            <a:r>
              <a:rPr lang="bg-BG" sz="2400" b="1" cap="all" dirty="0" smtClean="0">
                <a:solidFill>
                  <a:srgbClr val="1F497D"/>
                </a:solidFill>
              </a:rPr>
              <a:t>)</a:t>
            </a:r>
            <a:endParaRPr lang="bg-BG" cap="all" dirty="0"/>
          </a:p>
        </p:txBody>
      </p:sp>
      <p:sp>
        <p:nvSpPr>
          <p:cNvPr id="3" name="Контейнер за съдържание 2"/>
          <p:cNvSpPr>
            <a:spLocks noGrp="1"/>
          </p:cNvSpPr>
          <p:nvPr>
            <p:ph idx="1"/>
          </p:nvPr>
        </p:nvSpPr>
        <p:spPr>
          <a:xfrm>
            <a:off x="457200" y="1340768"/>
            <a:ext cx="8229600" cy="4785395"/>
          </a:xfrm>
        </p:spPr>
        <p:txBody>
          <a:bodyPr/>
          <a:lstStyle/>
          <a:p>
            <a:pPr marL="0" indent="0">
              <a:buNone/>
            </a:pPr>
            <a:endParaRPr lang="en-GB" dirty="0"/>
          </a:p>
        </p:txBody>
      </p:sp>
      <p:graphicFrame>
        <p:nvGraphicFramePr>
          <p:cNvPr id="10" name="Diyagram 9"/>
          <p:cNvGraphicFramePr/>
          <p:nvPr>
            <p:extLst>
              <p:ext uri="{D42A27DB-BD31-4B8C-83A1-F6EECF244321}">
                <p14:modId xmlns:p14="http://schemas.microsoft.com/office/powerpoint/2010/main" val="3058192110"/>
              </p:ext>
            </p:extLst>
          </p:nvPr>
        </p:nvGraphicFramePr>
        <p:xfrm>
          <a:off x="457200" y="1417638"/>
          <a:ext cx="8075240" cy="445963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8359940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p:txBody>
          <a:bodyPr/>
          <a:lstStyle/>
          <a:p>
            <a:r>
              <a:rPr lang="bg-BG" sz="2400" b="1" dirty="0" smtClean="0">
                <a:solidFill>
                  <a:srgbClr val="1F497D"/>
                </a:solidFill>
              </a:rPr>
              <a:t/>
            </a:r>
            <a:br>
              <a:rPr lang="bg-BG" sz="2400" b="1" dirty="0" smtClean="0">
                <a:solidFill>
                  <a:srgbClr val="1F497D"/>
                </a:solidFill>
              </a:rPr>
            </a:br>
            <a:r>
              <a:rPr lang="tr-TR" sz="2400" b="1" cap="all" dirty="0" smtClean="0">
                <a:solidFill>
                  <a:srgbClr val="1F497D"/>
                </a:solidFill>
              </a:rPr>
              <a:t>Usulsüzlük Örnekleri </a:t>
            </a:r>
            <a:r>
              <a:rPr lang="bg-BG" sz="2400" b="1" cap="all" dirty="0" smtClean="0">
                <a:solidFill>
                  <a:srgbClr val="1F497D"/>
                </a:solidFill>
              </a:rPr>
              <a:t>(</a:t>
            </a:r>
            <a:r>
              <a:rPr lang="tr-TR" sz="2400" b="1" cap="all" dirty="0" smtClean="0">
                <a:solidFill>
                  <a:srgbClr val="1F497D"/>
                </a:solidFill>
              </a:rPr>
              <a:t>3</a:t>
            </a:r>
            <a:r>
              <a:rPr lang="bg-BG" sz="2400" b="1" cap="all" dirty="0" smtClean="0">
                <a:solidFill>
                  <a:srgbClr val="1F497D"/>
                </a:solidFill>
              </a:rPr>
              <a:t>)</a:t>
            </a:r>
            <a:endParaRPr lang="bg-BG" cap="all" dirty="0"/>
          </a:p>
        </p:txBody>
      </p:sp>
      <p:sp>
        <p:nvSpPr>
          <p:cNvPr id="3" name="Контейнер за съдържание 2"/>
          <p:cNvSpPr>
            <a:spLocks noGrp="1"/>
          </p:cNvSpPr>
          <p:nvPr>
            <p:ph idx="1"/>
          </p:nvPr>
        </p:nvSpPr>
        <p:spPr>
          <a:xfrm>
            <a:off x="457200" y="1340768"/>
            <a:ext cx="8229600" cy="4785395"/>
          </a:xfrm>
        </p:spPr>
        <p:txBody>
          <a:bodyPr/>
          <a:lstStyle/>
          <a:p>
            <a:pPr marL="0" indent="0">
              <a:buNone/>
            </a:pPr>
            <a:endParaRPr lang="en-GB" dirty="0"/>
          </a:p>
        </p:txBody>
      </p:sp>
      <p:graphicFrame>
        <p:nvGraphicFramePr>
          <p:cNvPr id="10" name="Diyagram 9"/>
          <p:cNvGraphicFramePr/>
          <p:nvPr>
            <p:extLst>
              <p:ext uri="{D42A27DB-BD31-4B8C-83A1-F6EECF244321}">
                <p14:modId xmlns:p14="http://schemas.microsoft.com/office/powerpoint/2010/main" val="2238525499"/>
              </p:ext>
            </p:extLst>
          </p:nvPr>
        </p:nvGraphicFramePr>
        <p:xfrm>
          <a:off x="457200" y="1417638"/>
          <a:ext cx="8075240" cy="445963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7294169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p:txBody>
          <a:bodyPr>
            <a:normAutofit/>
          </a:bodyPr>
          <a:lstStyle/>
          <a:p>
            <a:r>
              <a:rPr lang="bg-BG" sz="2400" b="1" dirty="0" smtClean="0"/>
              <a:t/>
            </a:r>
            <a:br>
              <a:rPr lang="bg-BG" sz="2400" b="1" dirty="0" smtClean="0"/>
            </a:br>
            <a:r>
              <a:rPr lang="bg-BG" sz="2400" b="1" dirty="0" smtClean="0"/>
              <a:t>    </a:t>
            </a:r>
            <a:r>
              <a:rPr lang="tr-TR" sz="2400" b="1" dirty="0" smtClean="0">
                <a:solidFill>
                  <a:schemeClr val="tx2"/>
                </a:solidFill>
              </a:rPr>
              <a:t>YOLSUZLUK ÖRNEKLERİ</a:t>
            </a:r>
            <a:endParaRPr lang="bg-BG" sz="2400" b="1" dirty="0">
              <a:solidFill>
                <a:schemeClr val="tx2"/>
              </a:solidFill>
            </a:endParaRPr>
          </a:p>
        </p:txBody>
      </p:sp>
      <p:sp>
        <p:nvSpPr>
          <p:cNvPr id="3" name="Контейнер за съдържание 2"/>
          <p:cNvSpPr>
            <a:spLocks noGrp="1"/>
          </p:cNvSpPr>
          <p:nvPr>
            <p:ph idx="1"/>
          </p:nvPr>
        </p:nvSpPr>
        <p:spPr>
          <a:xfrm>
            <a:off x="457199" y="1484784"/>
            <a:ext cx="8229600" cy="4817735"/>
          </a:xfrm>
        </p:spPr>
        <p:txBody>
          <a:bodyPr>
            <a:noAutofit/>
          </a:bodyPr>
          <a:lstStyle/>
          <a:p>
            <a:pPr lvl="0" algn="just" eaLnBrk="0" hangingPunct="0">
              <a:spcBef>
                <a:spcPts val="200"/>
              </a:spcBef>
              <a:spcAft>
                <a:spcPts val="200"/>
              </a:spcAft>
              <a:buFont typeface="Wingdings" panose="05000000000000000000" pitchFamily="2" charset="2"/>
              <a:buChar char="Ø"/>
              <a:defRPr/>
            </a:pPr>
            <a:r>
              <a:rPr lang="tr-TR" altLang="bg-BG" sz="2000" kern="0" dirty="0" smtClean="0">
                <a:solidFill>
                  <a:srgbClr val="002060"/>
                </a:solidFill>
              </a:rPr>
              <a:t>Yanlış, eksik veya hatalı dökümanın kasten ibrazı</a:t>
            </a:r>
            <a:endParaRPr lang="en-GB" altLang="bg-BG" sz="2000" kern="0" dirty="0" smtClean="0">
              <a:solidFill>
                <a:srgbClr val="002060"/>
              </a:solidFill>
            </a:endParaRPr>
          </a:p>
          <a:p>
            <a:pPr lvl="0" algn="just" eaLnBrk="0" hangingPunct="0">
              <a:spcBef>
                <a:spcPts val="200"/>
              </a:spcBef>
              <a:spcAft>
                <a:spcPts val="200"/>
              </a:spcAft>
              <a:buFont typeface="Wingdings" panose="05000000000000000000" pitchFamily="2" charset="2"/>
              <a:buChar char="Ø"/>
              <a:defRPr/>
            </a:pPr>
            <a:r>
              <a:rPr lang="tr-TR" altLang="bg-BG" sz="2000" kern="0" dirty="0" smtClean="0">
                <a:solidFill>
                  <a:srgbClr val="002060"/>
                </a:solidFill>
              </a:rPr>
              <a:t>İstenilen belli bir bilgi ibrazının kasti olarak sekteye uğratılması veya bilginin üzerinin örtülmesi  </a:t>
            </a:r>
            <a:endParaRPr lang="en-GB" altLang="bg-BG" sz="2000" kern="0" dirty="0" smtClean="0">
              <a:solidFill>
                <a:srgbClr val="002060"/>
              </a:solidFill>
            </a:endParaRPr>
          </a:p>
          <a:p>
            <a:pPr lvl="0" algn="just" eaLnBrk="0" hangingPunct="0">
              <a:spcBef>
                <a:spcPts val="200"/>
              </a:spcBef>
              <a:spcAft>
                <a:spcPts val="200"/>
              </a:spcAft>
              <a:buFont typeface="Wingdings" panose="05000000000000000000" pitchFamily="2" charset="2"/>
              <a:buChar char="Ø"/>
              <a:defRPr/>
            </a:pPr>
            <a:r>
              <a:rPr lang="tr-TR" altLang="bg-BG" sz="2000" kern="0" dirty="0" smtClean="0">
                <a:solidFill>
                  <a:srgbClr val="FF0000"/>
                </a:solidFill>
              </a:rPr>
              <a:t>Fonu veriliş amacının dışında farklı bir niyetle kullanmak</a:t>
            </a:r>
            <a:endParaRPr lang="en-GB" altLang="bg-BG" sz="2000" kern="0" dirty="0" smtClean="0">
              <a:solidFill>
                <a:srgbClr val="FF0000"/>
              </a:solidFill>
            </a:endParaRPr>
          </a:p>
          <a:p>
            <a:pPr lvl="0" algn="just" eaLnBrk="0" hangingPunct="0">
              <a:spcBef>
                <a:spcPts val="200"/>
              </a:spcBef>
              <a:spcAft>
                <a:spcPts val="200"/>
              </a:spcAft>
              <a:buFont typeface="Wingdings" panose="05000000000000000000" pitchFamily="2" charset="2"/>
              <a:buChar char="Ø"/>
              <a:defRPr/>
            </a:pPr>
            <a:r>
              <a:rPr lang="tr-TR" altLang="bg-BG" sz="2000" kern="0" dirty="0" smtClean="0">
                <a:solidFill>
                  <a:srgbClr val="FF0000"/>
                </a:solidFill>
              </a:rPr>
              <a:t>Hibeyi teknik şartnameye veya spesifik hibe koşullarına uymayan kişilere veya kuruluşlara vermek</a:t>
            </a:r>
            <a:endParaRPr lang="en-GB" altLang="bg-BG" sz="2000" kern="0" dirty="0" smtClean="0">
              <a:solidFill>
                <a:srgbClr val="FF0000"/>
              </a:solidFill>
            </a:endParaRPr>
          </a:p>
          <a:p>
            <a:pPr lvl="0" algn="just" eaLnBrk="0" hangingPunct="0">
              <a:spcBef>
                <a:spcPts val="200"/>
              </a:spcBef>
              <a:spcAft>
                <a:spcPts val="200"/>
              </a:spcAft>
              <a:buFont typeface="Wingdings" panose="05000000000000000000" pitchFamily="2" charset="2"/>
              <a:buChar char="Ø"/>
              <a:defRPr/>
            </a:pPr>
            <a:r>
              <a:rPr lang="tr-TR" altLang="bg-BG" sz="2000" kern="0" dirty="0" smtClean="0">
                <a:solidFill>
                  <a:srgbClr val="FF0000"/>
                </a:solidFill>
              </a:rPr>
              <a:t>Sahte belge veya eksik bilgi içeren fatura, rapor, ödeme emri </a:t>
            </a:r>
            <a:r>
              <a:rPr lang="tr-TR" altLang="bg-BG" sz="2000" kern="0" dirty="0" err="1" smtClean="0">
                <a:solidFill>
                  <a:srgbClr val="FF0000"/>
                </a:solidFill>
              </a:rPr>
              <a:t>v.s</a:t>
            </a:r>
            <a:r>
              <a:rPr lang="tr-TR" altLang="bg-BG" sz="2000" kern="0" dirty="0" smtClean="0">
                <a:solidFill>
                  <a:srgbClr val="FF0000"/>
                </a:solidFill>
              </a:rPr>
              <a:t>.</a:t>
            </a:r>
            <a:endParaRPr lang="bg-BG" sz="2000" dirty="0">
              <a:solidFill>
                <a:srgbClr val="FF0000"/>
              </a:solidFill>
            </a:endParaRPr>
          </a:p>
        </p:txBody>
      </p:sp>
      <p:pic>
        <p:nvPicPr>
          <p:cNvPr id="8" name="Picture 2" descr="C:\Users\TenevJ\Pictures\1409941721_12-0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76056" y="4286295"/>
            <a:ext cx="3372586" cy="2016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7634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304422"/>
            <a:ext cx="9144002" cy="132437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a:xfrm>
            <a:off x="457200" y="764704"/>
            <a:ext cx="8229600" cy="652934"/>
          </a:xfrm>
        </p:spPr>
        <p:txBody>
          <a:bodyPr>
            <a:normAutofit fontScale="90000"/>
          </a:bodyPr>
          <a:lstStyle/>
          <a:p>
            <a:r>
              <a:rPr lang="bg-BG" sz="2400" b="1" dirty="0" smtClean="0">
                <a:solidFill>
                  <a:schemeClr val="tx2"/>
                </a:solidFill>
              </a:rPr>
              <a:t/>
            </a:r>
            <a:br>
              <a:rPr lang="bg-BG" sz="2400" b="1" dirty="0" smtClean="0">
                <a:solidFill>
                  <a:schemeClr val="tx2"/>
                </a:solidFill>
              </a:rPr>
            </a:br>
            <a:r>
              <a:rPr lang="bg-BG" sz="2400" b="1" dirty="0" smtClean="0">
                <a:solidFill>
                  <a:schemeClr val="tx2"/>
                </a:solidFill>
              </a:rPr>
              <a:t>     </a:t>
            </a:r>
            <a:r>
              <a:rPr lang="tr-TR" sz="2400" b="1" dirty="0" smtClean="0">
                <a:solidFill>
                  <a:schemeClr val="tx2"/>
                </a:solidFill>
              </a:rPr>
              <a:t>USULSÜZLÜK BİLDİRİMİ NASIL ve NEREYE YAPILIR?</a:t>
            </a:r>
            <a:endParaRPr lang="bg-BG" sz="2400" b="1" dirty="0">
              <a:solidFill>
                <a:schemeClr val="tx2"/>
              </a:solidFill>
            </a:endParaRPr>
          </a:p>
        </p:txBody>
      </p:sp>
      <p:sp>
        <p:nvSpPr>
          <p:cNvPr id="3" name="Контейнер за съдържание 2"/>
          <p:cNvSpPr>
            <a:spLocks noGrp="1"/>
          </p:cNvSpPr>
          <p:nvPr>
            <p:ph idx="1"/>
          </p:nvPr>
        </p:nvSpPr>
        <p:spPr>
          <a:xfrm>
            <a:off x="457200" y="1493966"/>
            <a:ext cx="8147248" cy="4771617"/>
          </a:xfrm>
        </p:spPr>
        <p:txBody>
          <a:bodyPr>
            <a:normAutofit/>
          </a:bodyPr>
          <a:lstStyle/>
          <a:p>
            <a:pPr marL="285750" lvl="0" indent="-285750" algn="just">
              <a:spcBef>
                <a:spcPts val="600"/>
              </a:spcBef>
              <a:spcAft>
                <a:spcPts val="600"/>
              </a:spcAft>
              <a:buFont typeface="Wingdings" panose="05000000000000000000" pitchFamily="2" charset="2"/>
              <a:buChar char="Ø"/>
              <a:defRPr/>
            </a:pPr>
            <a:r>
              <a:rPr lang="tr-TR" altLang="bg-BG" sz="2200" b="1" kern="0" dirty="0" smtClean="0">
                <a:solidFill>
                  <a:srgbClr val="002060"/>
                </a:solidFill>
              </a:rPr>
              <a:t>AB mali kaynakları ile finanse edilen projelere ilişkin olarak </a:t>
            </a:r>
            <a:r>
              <a:rPr lang="tr-TR" altLang="bg-BG" sz="2200" b="1" u="sng" kern="0" dirty="0" smtClean="0">
                <a:solidFill>
                  <a:srgbClr val="002060"/>
                </a:solidFill>
              </a:rPr>
              <a:t>herkes</a:t>
            </a:r>
            <a:r>
              <a:rPr lang="tr-TR" altLang="bg-BG" sz="2200" b="1" kern="0" dirty="0" smtClean="0">
                <a:solidFill>
                  <a:srgbClr val="002060"/>
                </a:solidFill>
              </a:rPr>
              <a:t> usulsüzlük ve yolsuzluk ihbarında bulunabilir. </a:t>
            </a:r>
          </a:p>
          <a:p>
            <a:pPr marL="285750" lvl="0" indent="-285750" algn="just">
              <a:spcBef>
                <a:spcPts val="600"/>
              </a:spcBef>
              <a:spcAft>
                <a:spcPts val="600"/>
              </a:spcAft>
              <a:buFont typeface="Wingdings" panose="05000000000000000000" pitchFamily="2" charset="2"/>
              <a:buChar char="Ø"/>
              <a:defRPr/>
            </a:pPr>
            <a:r>
              <a:rPr lang="tr-TR" altLang="bg-BG" sz="2200" kern="0" dirty="0" smtClean="0">
                <a:solidFill>
                  <a:srgbClr val="002060"/>
                </a:solidFill>
              </a:rPr>
              <a:t>İhbar şunları içermelidir:</a:t>
            </a:r>
            <a:endParaRPr lang="en-GB" altLang="bg-BG" sz="2200" kern="0" dirty="0" smtClean="0">
              <a:solidFill>
                <a:srgbClr val="002060"/>
              </a:solidFill>
            </a:endParaRPr>
          </a:p>
          <a:p>
            <a:pPr marL="457200" indent="-457200" algn="just">
              <a:spcBef>
                <a:spcPts val="600"/>
              </a:spcBef>
              <a:spcAft>
                <a:spcPts val="600"/>
              </a:spcAft>
              <a:buFont typeface="+mj-lt"/>
              <a:buAutoNum type="alphaLcPeriod"/>
              <a:defRPr/>
            </a:pPr>
            <a:r>
              <a:rPr lang="tr-TR" altLang="bg-BG" sz="2200" kern="0" dirty="0" smtClean="0">
                <a:solidFill>
                  <a:srgbClr val="002060"/>
                </a:solidFill>
              </a:rPr>
              <a:t>Belli bir projeye doğrudan referans</a:t>
            </a:r>
            <a:r>
              <a:rPr lang="tr-TR" altLang="bg-BG" sz="2200" kern="0" dirty="0">
                <a:solidFill>
                  <a:srgbClr val="002060"/>
                </a:solidFill>
              </a:rPr>
              <a:t>,</a:t>
            </a:r>
            <a:endParaRPr lang="en-GB" altLang="bg-BG" sz="2200" kern="0" dirty="0" smtClean="0">
              <a:solidFill>
                <a:srgbClr val="002060"/>
              </a:solidFill>
            </a:endParaRPr>
          </a:p>
          <a:p>
            <a:pPr marL="457200" indent="-457200" algn="just">
              <a:spcBef>
                <a:spcPts val="600"/>
              </a:spcBef>
              <a:spcAft>
                <a:spcPts val="600"/>
              </a:spcAft>
              <a:buFont typeface="+mj-lt"/>
              <a:buAutoNum type="alphaLcPeriod"/>
              <a:defRPr/>
            </a:pPr>
            <a:r>
              <a:rPr lang="tr-TR" altLang="bg-BG" sz="2200" kern="0" dirty="0" smtClean="0">
                <a:solidFill>
                  <a:srgbClr val="002060"/>
                </a:solidFill>
              </a:rPr>
              <a:t>İlgili program ve yönetim birimine atıf,</a:t>
            </a:r>
          </a:p>
          <a:p>
            <a:pPr marL="457200" indent="-457200" algn="just">
              <a:spcBef>
                <a:spcPts val="600"/>
              </a:spcBef>
              <a:spcAft>
                <a:spcPts val="600"/>
              </a:spcAft>
              <a:buFont typeface="+mj-lt"/>
              <a:buAutoNum type="alphaLcPeriod"/>
              <a:defRPr/>
            </a:pPr>
            <a:r>
              <a:rPr lang="tr-TR" altLang="bg-BG" sz="2200" kern="0" dirty="0" smtClean="0">
                <a:solidFill>
                  <a:srgbClr val="002060"/>
                </a:solidFill>
              </a:rPr>
              <a:t>Usulsüzlüğün tanımı.</a:t>
            </a:r>
            <a:endParaRPr lang="en-GB" altLang="bg-BG" sz="2200" kern="0" dirty="0" smtClean="0">
              <a:solidFill>
                <a:srgbClr val="002060"/>
              </a:solidFill>
            </a:endParaRPr>
          </a:p>
          <a:p>
            <a:pPr marL="285750" lvl="0" indent="-285750" algn="just">
              <a:spcBef>
                <a:spcPts val="600"/>
              </a:spcBef>
              <a:spcAft>
                <a:spcPts val="600"/>
              </a:spcAft>
              <a:buFont typeface="Wingdings" panose="05000000000000000000" pitchFamily="2" charset="2"/>
              <a:buChar char="Ø"/>
              <a:defRPr/>
            </a:pPr>
            <a:r>
              <a:rPr lang="tr-TR" altLang="bg-BG" sz="2200" kern="0" dirty="0" smtClean="0">
                <a:solidFill>
                  <a:srgbClr val="002060"/>
                </a:solidFill>
              </a:rPr>
              <a:t>Usulsüzlük bildirimleri Yönetim Otoritesi’ne (Bulgaristan Bölgesel Kalkınma ve Bayındırlık Bakanlığı), Ulusal </a:t>
            </a:r>
            <a:r>
              <a:rPr lang="tr-TR" altLang="bg-BG" sz="2200" kern="0" dirty="0" err="1" smtClean="0">
                <a:solidFill>
                  <a:srgbClr val="002060"/>
                </a:solidFill>
              </a:rPr>
              <a:t>Otorite’ye</a:t>
            </a:r>
            <a:r>
              <a:rPr lang="tr-TR" altLang="bg-BG" sz="2200" kern="0" dirty="0" smtClean="0">
                <a:solidFill>
                  <a:srgbClr val="002060"/>
                </a:solidFill>
              </a:rPr>
              <a:t> (Dışişleri Bakanlığı Avrupa Birliği Başkanlığı), </a:t>
            </a:r>
            <a:r>
              <a:rPr lang="tr-TR" altLang="bg-BG" sz="2200" kern="0" dirty="0" err="1" smtClean="0">
                <a:solidFill>
                  <a:srgbClr val="002060"/>
                </a:solidFill>
              </a:rPr>
              <a:t>AFCOS’a</a:t>
            </a:r>
            <a:r>
              <a:rPr lang="tr-TR" altLang="bg-BG" sz="2200" kern="0" dirty="0" smtClean="0">
                <a:solidFill>
                  <a:srgbClr val="002060"/>
                </a:solidFill>
              </a:rPr>
              <a:t> (</a:t>
            </a:r>
            <a:r>
              <a:rPr lang="en-GB" altLang="bg-BG" sz="2200" kern="0" dirty="0">
                <a:solidFill>
                  <a:srgbClr val="002060"/>
                </a:solidFill>
              </a:rPr>
              <a:t>Anti-Fraud Coordination Service</a:t>
            </a:r>
            <a:r>
              <a:rPr lang="tr-TR" altLang="bg-BG" sz="2200" kern="0" dirty="0" smtClean="0">
                <a:solidFill>
                  <a:srgbClr val="002060"/>
                </a:solidFill>
              </a:rPr>
              <a:t>) (Devlet Denetleme Kurulu Başkanlığı</a:t>
            </a:r>
            <a:r>
              <a:rPr lang="tr-TR" altLang="bg-BG" sz="2200" kern="0" dirty="0">
                <a:solidFill>
                  <a:srgbClr val="002060"/>
                </a:solidFill>
              </a:rPr>
              <a:t>), </a:t>
            </a:r>
            <a:r>
              <a:rPr lang="tr-TR" altLang="bg-BG" sz="2200" kern="0" dirty="0" err="1" smtClean="0">
                <a:solidFill>
                  <a:srgbClr val="002060"/>
                </a:solidFill>
              </a:rPr>
              <a:t>OLAF’a</a:t>
            </a:r>
            <a:r>
              <a:rPr lang="tr-TR" altLang="bg-BG" sz="2200" kern="0" dirty="0" smtClean="0">
                <a:solidFill>
                  <a:srgbClr val="002060"/>
                </a:solidFill>
              </a:rPr>
              <a:t> (</a:t>
            </a:r>
            <a:r>
              <a:rPr lang="tr-TR" altLang="bg-BG" sz="2200" kern="0" dirty="0" err="1" smtClean="0">
                <a:solidFill>
                  <a:srgbClr val="002060"/>
                </a:solidFill>
              </a:rPr>
              <a:t>European</a:t>
            </a:r>
            <a:r>
              <a:rPr lang="tr-TR" altLang="bg-BG" sz="2200" kern="0" dirty="0" smtClean="0">
                <a:solidFill>
                  <a:srgbClr val="002060"/>
                </a:solidFill>
              </a:rPr>
              <a:t> </a:t>
            </a:r>
            <a:r>
              <a:rPr lang="tr-TR" altLang="bg-BG" sz="2200" kern="0" dirty="0">
                <a:solidFill>
                  <a:srgbClr val="002060"/>
                </a:solidFill>
              </a:rPr>
              <a:t>Anti-</a:t>
            </a:r>
            <a:r>
              <a:rPr lang="tr-TR" altLang="bg-BG" sz="2200" kern="0" dirty="0" err="1">
                <a:solidFill>
                  <a:srgbClr val="002060"/>
                </a:solidFill>
              </a:rPr>
              <a:t>Fraud</a:t>
            </a:r>
            <a:r>
              <a:rPr lang="tr-TR" altLang="bg-BG" sz="2200" kern="0" dirty="0">
                <a:solidFill>
                  <a:srgbClr val="002060"/>
                </a:solidFill>
              </a:rPr>
              <a:t> </a:t>
            </a:r>
            <a:r>
              <a:rPr lang="tr-TR" altLang="bg-BG" sz="2200" kern="0" dirty="0" smtClean="0">
                <a:solidFill>
                  <a:srgbClr val="002060"/>
                </a:solidFill>
              </a:rPr>
              <a:t>Office)’a yapılabilir. </a:t>
            </a:r>
            <a:endParaRPr lang="en-GB" altLang="bg-BG" sz="2200" kern="0" dirty="0">
              <a:solidFill>
                <a:srgbClr val="002060"/>
              </a:solidFill>
            </a:endParaRPr>
          </a:p>
        </p:txBody>
      </p:sp>
      <p:pic>
        <p:nvPicPr>
          <p:cNvPr id="8" name="Picture 2" descr="C:\Users\TenevJ\Pictures\untitleEd.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72199" y="2507749"/>
            <a:ext cx="2232249" cy="1584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69059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a:xfrm>
            <a:off x="457200" y="575157"/>
            <a:ext cx="8229600" cy="1155319"/>
          </a:xfrm>
        </p:spPr>
        <p:txBody>
          <a:bodyPr>
            <a:normAutofit fontScale="90000"/>
          </a:bodyPr>
          <a:lstStyle/>
          <a:p>
            <a:r>
              <a:rPr lang="bg-BG" sz="2400" b="1" dirty="0" smtClean="0"/>
              <a:t/>
            </a:r>
            <a:br>
              <a:rPr lang="bg-BG" sz="2400" b="1" dirty="0" smtClean="0"/>
            </a:br>
            <a:r>
              <a:rPr lang="tr-TR" sz="2400" b="1" dirty="0" smtClean="0">
                <a:solidFill>
                  <a:schemeClr val="tx2"/>
                </a:solidFill>
              </a:rPr>
              <a:t>USULSÜZLÜK DOSYALARINA İLİŞKİN SÜREÇ </a:t>
            </a:r>
            <a:r>
              <a:rPr lang="tr-TR" sz="2400" b="1" dirty="0">
                <a:solidFill>
                  <a:schemeClr val="tx2"/>
                </a:solidFill>
              </a:rPr>
              <a:t>ve FONUN GERİ ALINMASI</a:t>
            </a:r>
            <a:endParaRPr lang="bg-BG" sz="2400" b="1" dirty="0">
              <a:solidFill>
                <a:schemeClr val="tx2"/>
              </a:solidFill>
            </a:endParaRPr>
          </a:p>
        </p:txBody>
      </p:sp>
      <p:sp>
        <p:nvSpPr>
          <p:cNvPr id="3" name="Контейнер за съдържание 2"/>
          <p:cNvSpPr>
            <a:spLocks noGrp="1"/>
          </p:cNvSpPr>
          <p:nvPr>
            <p:ph idx="1"/>
          </p:nvPr>
        </p:nvSpPr>
        <p:spPr>
          <a:xfrm>
            <a:off x="457199" y="1495325"/>
            <a:ext cx="8229600" cy="4958011"/>
          </a:xfrm>
        </p:spPr>
        <p:txBody>
          <a:bodyPr>
            <a:noAutofit/>
          </a:bodyPr>
          <a:lstStyle/>
          <a:p>
            <a:pPr marL="285750" lvl="0" indent="-285750" algn="just">
              <a:spcBef>
                <a:spcPts val="600"/>
              </a:spcBef>
              <a:spcAft>
                <a:spcPts val="600"/>
              </a:spcAft>
              <a:buFont typeface="Wingdings" panose="05000000000000000000" pitchFamily="2" charset="2"/>
              <a:buChar char="Ø"/>
              <a:defRPr/>
            </a:pPr>
            <a:endParaRPr lang="tr-TR" sz="2000" kern="0" dirty="0" smtClean="0">
              <a:solidFill>
                <a:srgbClr val="002060"/>
              </a:solidFill>
            </a:endParaRPr>
          </a:p>
          <a:p>
            <a:pPr marL="285750" lvl="0" indent="-285750" algn="just">
              <a:spcBef>
                <a:spcPts val="600"/>
              </a:spcBef>
              <a:spcAft>
                <a:spcPts val="600"/>
              </a:spcAft>
              <a:buFont typeface="Wingdings" panose="05000000000000000000" pitchFamily="2" charset="2"/>
              <a:buChar char="Ø"/>
              <a:defRPr/>
            </a:pPr>
            <a:r>
              <a:rPr lang="tr-TR" sz="2000" kern="0" dirty="0" smtClean="0">
                <a:solidFill>
                  <a:srgbClr val="002060"/>
                </a:solidFill>
              </a:rPr>
              <a:t>Bildirim neticesinde her dosya için derin bir inceleme gerçekleştirilir.</a:t>
            </a:r>
          </a:p>
          <a:p>
            <a:pPr marL="285750" lvl="0" indent="-285750" algn="just">
              <a:spcBef>
                <a:spcPts val="600"/>
              </a:spcBef>
              <a:spcAft>
                <a:spcPts val="600"/>
              </a:spcAft>
              <a:buFont typeface="Wingdings" panose="05000000000000000000" pitchFamily="2" charset="2"/>
              <a:buChar char="Ø"/>
              <a:defRPr/>
            </a:pPr>
            <a:endParaRPr lang="en-GB" sz="2000" kern="0" dirty="0" smtClean="0">
              <a:solidFill>
                <a:srgbClr val="002060"/>
              </a:solidFill>
            </a:endParaRPr>
          </a:p>
          <a:p>
            <a:pPr marL="285750" lvl="0" indent="-285750" algn="just">
              <a:spcBef>
                <a:spcPts val="600"/>
              </a:spcBef>
              <a:spcAft>
                <a:spcPts val="600"/>
              </a:spcAft>
              <a:buFont typeface="Wingdings" panose="05000000000000000000" pitchFamily="2" charset="2"/>
              <a:buChar char="Ø"/>
              <a:defRPr/>
            </a:pPr>
            <a:r>
              <a:rPr lang="tr-TR" sz="2000" kern="0" dirty="0" smtClean="0">
                <a:solidFill>
                  <a:srgbClr val="002060"/>
                </a:solidFill>
              </a:rPr>
              <a:t>İnceleme neticesinde para kesintisi gerektiren bir durum söz konusu ise miktar belirtilerek, para kesintisini icap ettiren bir durum olmaması halinde ise gerekli gerekçelendirme yapılmak sureti ile vaka raporlanır ve  yetkili mercilere bildirilir.</a:t>
            </a:r>
          </a:p>
          <a:p>
            <a:pPr marL="0" lvl="0" indent="0" algn="just">
              <a:spcBef>
                <a:spcPts val="600"/>
              </a:spcBef>
              <a:spcAft>
                <a:spcPts val="600"/>
              </a:spcAft>
              <a:buNone/>
              <a:defRPr/>
            </a:pPr>
            <a:endParaRPr lang="tr-TR" sz="2000" kern="0" dirty="0" smtClean="0">
              <a:solidFill>
                <a:srgbClr val="002060"/>
              </a:solidFill>
            </a:endParaRPr>
          </a:p>
          <a:p>
            <a:pPr marL="285750" lvl="0" indent="-285750" algn="just">
              <a:spcBef>
                <a:spcPts val="600"/>
              </a:spcBef>
              <a:spcAft>
                <a:spcPts val="600"/>
              </a:spcAft>
              <a:buFont typeface="Wingdings" panose="05000000000000000000" pitchFamily="2" charset="2"/>
              <a:buChar char="Ø"/>
              <a:defRPr/>
            </a:pPr>
            <a:r>
              <a:rPr lang="en-GB" sz="2000" kern="0" dirty="0" err="1">
                <a:solidFill>
                  <a:srgbClr val="002060"/>
                </a:solidFill>
              </a:rPr>
              <a:t>Haksız</a:t>
            </a:r>
            <a:r>
              <a:rPr lang="en-GB" sz="2000" kern="0" dirty="0">
                <a:solidFill>
                  <a:srgbClr val="002060"/>
                </a:solidFill>
              </a:rPr>
              <a:t> </a:t>
            </a:r>
            <a:r>
              <a:rPr lang="en-GB" sz="2000" kern="0" dirty="0" err="1">
                <a:solidFill>
                  <a:srgbClr val="002060"/>
                </a:solidFill>
              </a:rPr>
              <a:t>yere</a:t>
            </a:r>
            <a:r>
              <a:rPr lang="en-GB" sz="2000" kern="0" dirty="0">
                <a:solidFill>
                  <a:srgbClr val="002060"/>
                </a:solidFill>
              </a:rPr>
              <a:t> </a:t>
            </a:r>
            <a:r>
              <a:rPr lang="en-GB" sz="2000" kern="0" dirty="0" err="1">
                <a:solidFill>
                  <a:srgbClr val="002060"/>
                </a:solidFill>
              </a:rPr>
              <a:t>ödenmiş</a:t>
            </a:r>
            <a:r>
              <a:rPr lang="en-GB" sz="2000" kern="0" dirty="0">
                <a:solidFill>
                  <a:srgbClr val="002060"/>
                </a:solidFill>
              </a:rPr>
              <a:t> para (</a:t>
            </a:r>
            <a:r>
              <a:rPr lang="en-GB" sz="2000" kern="0" dirty="0" err="1">
                <a:solidFill>
                  <a:srgbClr val="002060"/>
                </a:solidFill>
              </a:rPr>
              <a:t>uygun</a:t>
            </a:r>
            <a:r>
              <a:rPr lang="en-GB" sz="2000" kern="0" dirty="0">
                <a:solidFill>
                  <a:srgbClr val="002060"/>
                </a:solidFill>
              </a:rPr>
              <a:t> </a:t>
            </a:r>
            <a:r>
              <a:rPr lang="en-GB" sz="2000" kern="0" dirty="0" err="1">
                <a:solidFill>
                  <a:srgbClr val="002060"/>
                </a:solidFill>
              </a:rPr>
              <a:t>olmayan</a:t>
            </a:r>
            <a:r>
              <a:rPr lang="en-GB" sz="2000" kern="0" dirty="0">
                <a:solidFill>
                  <a:srgbClr val="002060"/>
                </a:solidFill>
              </a:rPr>
              <a:t> </a:t>
            </a:r>
            <a:r>
              <a:rPr lang="en-GB" sz="2000" kern="0" dirty="0" err="1">
                <a:solidFill>
                  <a:srgbClr val="002060"/>
                </a:solidFill>
              </a:rPr>
              <a:t>harcama</a:t>
            </a:r>
            <a:r>
              <a:rPr lang="en-GB" sz="2000" kern="0" dirty="0">
                <a:solidFill>
                  <a:srgbClr val="002060"/>
                </a:solidFill>
              </a:rPr>
              <a:t>) </a:t>
            </a:r>
            <a:r>
              <a:rPr lang="en-GB" sz="2000" kern="0" dirty="0" err="1">
                <a:solidFill>
                  <a:srgbClr val="002060"/>
                </a:solidFill>
              </a:rPr>
              <a:t>geri</a:t>
            </a:r>
            <a:r>
              <a:rPr lang="en-GB" sz="2000" kern="0" dirty="0">
                <a:solidFill>
                  <a:srgbClr val="002060"/>
                </a:solidFill>
              </a:rPr>
              <a:t> </a:t>
            </a:r>
            <a:r>
              <a:rPr lang="en-GB" sz="2000" kern="0" dirty="0" err="1">
                <a:solidFill>
                  <a:srgbClr val="002060"/>
                </a:solidFill>
              </a:rPr>
              <a:t>alınır</a:t>
            </a:r>
            <a:r>
              <a:rPr lang="en-GB" sz="2000" kern="0" dirty="0" smtClean="0">
                <a:solidFill>
                  <a:srgbClr val="002060"/>
                </a:solidFill>
              </a:rPr>
              <a:t>.</a:t>
            </a:r>
            <a:endParaRPr lang="tr-TR" sz="2000" kern="0" dirty="0" smtClean="0">
              <a:solidFill>
                <a:srgbClr val="002060"/>
              </a:solidFill>
            </a:endParaRPr>
          </a:p>
          <a:p>
            <a:pPr marL="0" lvl="0" indent="0" algn="just">
              <a:spcBef>
                <a:spcPts val="600"/>
              </a:spcBef>
              <a:spcAft>
                <a:spcPts val="600"/>
              </a:spcAft>
              <a:buNone/>
              <a:defRPr/>
            </a:pPr>
            <a:endParaRPr lang="tr-TR" sz="2000" kern="0" dirty="0" smtClean="0">
              <a:solidFill>
                <a:srgbClr val="002060"/>
              </a:solidFill>
            </a:endParaRPr>
          </a:p>
          <a:p>
            <a:pPr marL="285750" lvl="0" indent="-285750" algn="just">
              <a:spcBef>
                <a:spcPts val="600"/>
              </a:spcBef>
              <a:spcAft>
                <a:spcPts val="600"/>
              </a:spcAft>
              <a:buFont typeface="Wingdings" panose="05000000000000000000" pitchFamily="2" charset="2"/>
              <a:buChar char="Ø"/>
              <a:defRPr/>
            </a:pPr>
            <a:r>
              <a:rPr lang="en-GB" sz="2000" kern="0" dirty="0">
                <a:solidFill>
                  <a:srgbClr val="002060"/>
                </a:solidFill>
              </a:rPr>
              <a:t>Son </a:t>
            </a:r>
            <a:r>
              <a:rPr lang="en-GB" sz="2000" kern="0" dirty="0" err="1">
                <a:solidFill>
                  <a:srgbClr val="002060"/>
                </a:solidFill>
              </a:rPr>
              <a:t>ödeme</a:t>
            </a:r>
            <a:r>
              <a:rPr lang="en-GB" sz="2000" kern="0" dirty="0">
                <a:solidFill>
                  <a:srgbClr val="002060"/>
                </a:solidFill>
              </a:rPr>
              <a:t> </a:t>
            </a:r>
            <a:r>
              <a:rPr lang="en-GB" sz="2000" kern="0" dirty="0" err="1">
                <a:solidFill>
                  <a:srgbClr val="002060"/>
                </a:solidFill>
              </a:rPr>
              <a:t>usulsüzlük</a:t>
            </a:r>
            <a:r>
              <a:rPr lang="en-GB" sz="2000" kern="0" dirty="0">
                <a:solidFill>
                  <a:srgbClr val="002060"/>
                </a:solidFill>
              </a:rPr>
              <a:t> </a:t>
            </a:r>
            <a:r>
              <a:rPr lang="en-GB" sz="2000" kern="0" dirty="0" err="1">
                <a:solidFill>
                  <a:srgbClr val="002060"/>
                </a:solidFill>
              </a:rPr>
              <a:t>ile</a:t>
            </a:r>
            <a:r>
              <a:rPr lang="en-GB" sz="2000" kern="0" dirty="0">
                <a:solidFill>
                  <a:srgbClr val="002060"/>
                </a:solidFill>
              </a:rPr>
              <a:t> </a:t>
            </a:r>
            <a:r>
              <a:rPr lang="en-GB" sz="2000" kern="0" dirty="0" err="1">
                <a:solidFill>
                  <a:srgbClr val="002060"/>
                </a:solidFill>
              </a:rPr>
              <a:t>ilgili</a:t>
            </a:r>
            <a:r>
              <a:rPr lang="en-GB" sz="2000" kern="0" dirty="0">
                <a:solidFill>
                  <a:srgbClr val="002060"/>
                </a:solidFill>
              </a:rPr>
              <a:t> durum </a:t>
            </a:r>
            <a:r>
              <a:rPr lang="en-GB" sz="2000" kern="0" dirty="0" err="1">
                <a:solidFill>
                  <a:srgbClr val="002060"/>
                </a:solidFill>
              </a:rPr>
              <a:t>netleştikten</a:t>
            </a:r>
            <a:r>
              <a:rPr lang="en-GB" sz="2000" kern="0" dirty="0">
                <a:solidFill>
                  <a:srgbClr val="002060"/>
                </a:solidFill>
              </a:rPr>
              <a:t> </a:t>
            </a:r>
            <a:r>
              <a:rPr lang="en-GB" sz="2000" kern="0" dirty="0" err="1">
                <a:solidFill>
                  <a:srgbClr val="002060"/>
                </a:solidFill>
              </a:rPr>
              <a:t>sonra</a:t>
            </a:r>
            <a:r>
              <a:rPr lang="en-GB" sz="2000" kern="0" dirty="0">
                <a:solidFill>
                  <a:srgbClr val="002060"/>
                </a:solidFill>
              </a:rPr>
              <a:t> </a:t>
            </a:r>
            <a:r>
              <a:rPr lang="en-GB" sz="2000" kern="0" dirty="0" err="1">
                <a:solidFill>
                  <a:srgbClr val="002060"/>
                </a:solidFill>
              </a:rPr>
              <a:t>yapılır</a:t>
            </a:r>
            <a:r>
              <a:rPr lang="en-GB" sz="2000" kern="0" dirty="0">
                <a:solidFill>
                  <a:srgbClr val="002060"/>
                </a:solidFill>
              </a:rPr>
              <a:t>.</a:t>
            </a:r>
          </a:p>
          <a:p>
            <a:pPr marL="285750" lvl="0" indent="-285750" algn="just">
              <a:spcBef>
                <a:spcPts val="600"/>
              </a:spcBef>
              <a:spcAft>
                <a:spcPts val="600"/>
              </a:spcAft>
              <a:buFont typeface="Wingdings" panose="05000000000000000000" pitchFamily="2" charset="2"/>
              <a:buChar char="Ø"/>
              <a:defRPr/>
            </a:pPr>
            <a:endParaRPr lang="en-GB" sz="2000" kern="0" dirty="0">
              <a:solidFill>
                <a:srgbClr val="002060"/>
              </a:solidFill>
            </a:endParaRPr>
          </a:p>
          <a:p>
            <a:pPr marL="285750" lvl="0" indent="-285750" algn="just">
              <a:spcBef>
                <a:spcPts val="600"/>
              </a:spcBef>
              <a:spcAft>
                <a:spcPts val="600"/>
              </a:spcAft>
              <a:buFont typeface="Wingdings" panose="05000000000000000000" pitchFamily="2" charset="2"/>
              <a:buChar char="Ø"/>
              <a:defRPr/>
            </a:pPr>
            <a:endParaRPr lang="en-GB" sz="2000" kern="0" dirty="0">
              <a:solidFill>
                <a:srgbClr val="002060"/>
              </a:solidFill>
            </a:endParaRPr>
          </a:p>
        </p:txBody>
      </p:sp>
    </p:spTree>
    <p:extLst>
      <p:ext uri="{BB962C8B-B14F-4D97-AF65-F5344CB8AC3E}">
        <p14:creationId xmlns:p14="http://schemas.microsoft.com/office/powerpoint/2010/main" val="15908895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dirty="0"/>
          </a:p>
        </p:txBody>
      </p:sp>
      <p:sp>
        <p:nvSpPr>
          <p:cNvPr id="3" name="İçerik Yer Tutucusu 2"/>
          <p:cNvSpPr>
            <a:spLocks noGrp="1"/>
          </p:cNvSpPr>
          <p:nvPr>
            <p:ph idx="1"/>
          </p:nvPr>
        </p:nvSpPr>
        <p:spPr/>
        <p:txBody>
          <a:bodyPr/>
          <a:lstStyle/>
          <a:p>
            <a:endParaRPr lang="tr-T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560" y="0"/>
            <a:ext cx="9612560" cy="731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09491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tr-TR" sz="2700" b="1" dirty="0" smtClean="0">
                <a:solidFill>
                  <a:schemeClr val="tx2"/>
                </a:solidFill>
              </a:rPr>
              <a:t>USULSÜZLÜK ve YOLSUZLUK</a:t>
            </a:r>
            <a:r>
              <a:rPr lang="bg-BG" dirty="0"/>
              <a:t/>
            </a:r>
            <a:br>
              <a:rPr lang="bg-BG" dirty="0"/>
            </a:br>
            <a:endParaRPr lang="bg-BG" dirty="0"/>
          </a:p>
        </p:txBody>
      </p:sp>
      <p:sp>
        <p:nvSpPr>
          <p:cNvPr id="3" name="Контейнер за съдържание 2"/>
          <p:cNvSpPr>
            <a:spLocks noGrp="1"/>
          </p:cNvSpPr>
          <p:nvPr>
            <p:ph idx="1"/>
          </p:nvPr>
        </p:nvSpPr>
        <p:spPr/>
        <p:txBody>
          <a:bodyPr>
            <a:normAutofit/>
          </a:bodyPr>
          <a:lstStyle/>
          <a:p>
            <a:pPr marL="0" lvl="0" indent="0" algn="just">
              <a:spcBef>
                <a:spcPts val="600"/>
              </a:spcBef>
              <a:spcAft>
                <a:spcPts val="600"/>
              </a:spcAft>
              <a:buNone/>
              <a:defRPr/>
            </a:pPr>
            <a:endParaRPr lang="en-GB" sz="2000" b="1" kern="0" dirty="0" smtClean="0">
              <a:solidFill>
                <a:srgbClr val="002060"/>
              </a:solidFill>
            </a:endParaRPr>
          </a:p>
        </p:txBody>
      </p:sp>
      <p:pic>
        <p:nvPicPr>
          <p:cNvPr id="8" name="Picture 3" descr="C:\Users\TenevJ\Pictures\untitled6.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14002" y="5046042"/>
            <a:ext cx="2415814" cy="108012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Diyagram 8"/>
          <p:cNvGraphicFramePr/>
          <p:nvPr>
            <p:extLst>
              <p:ext uri="{D42A27DB-BD31-4B8C-83A1-F6EECF244321}">
                <p14:modId xmlns:p14="http://schemas.microsoft.com/office/powerpoint/2010/main" val="2331578810"/>
              </p:ext>
            </p:extLst>
          </p:nvPr>
        </p:nvGraphicFramePr>
        <p:xfrm>
          <a:off x="362288" y="1600200"/>
          <a:ext cx="8075240" cy="449893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2299741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94026"/>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a:xfrm>
            <a:off x="532015" y="445184"/>
            <a:ext cx="8229600" cy="1455839"/>
          </a:xfrm>
        </p:spPr>
        <p:txBody>
          <a:bodyPr>
            <a:normAutofit fontScale="90000"/>
          </a:bodyPr>
          <a:lstStyle/>
          <a:p>
            <a:r>
              <a:rPr lang="en-US" dirty="0" smtClean="0"/>
              <a:t/>
            </a:r>
            <a:br>
              <a:rPr lang="en-US" dirty="0" smtClean="0"/>
            </a:br>
            <a:r>
              <a:rPr lang="en-US" dirty="0" smtClean="0"/>
              <a:t/>
            </a:r>
            <a:br>
              <a:rPr lang="en-US" dirty="0" smtClean="0"/>
            </a:br>
            <a:r>
              <a:rPr lang="tr-TR" dirty="0" smtClean="0"/>
              <a:t/>
            </a:r>
            <a:br>
              <a:rPr lang="tr-TR" dirty="0" smtClean="0"/>
            </a:br>
            <a:r>
              <a:rPr lang="tr-TR" sz="2700" b="1" cap="all" dirty="0" smtClean="0">
                <a:solidFill>
                  <a:srgbClr val="C00000"/>
                </a:solidFill>
              </a:rPr>
              <a:t>Proje Uygulama Sürecinde </a:t>
            </a:r>
            <a:br>
              <a:rPr lang="tr-TR" sz="2700" b="1" cap="all" dirty="0" smtClean="0">
                <a:solidFill>
                  <a:srgbClr val="C00000"/>
                </a:solidFill>
              </a:rPr>
            </a:br>
            <a:r>
              <a:rPr lang="tr-TR" sz="2700" b="1" cap="all" dirty="0" smtClean="0">
                <a:solidFill>
                  <a:srgbClr val="C00000"/>
                </a:solidFill>
              </a:rPr>
              <a:t>Dikkat Edilmesi Gereken Hususlar</a:t>
            </a:r>
            <a:r>
              <a:rPr lang="tr-TR" sz="2700" b="1" cap="all" dirty="0">
                <a:solidFill>
                  <a:schemeClr val="tx2"/>
                </a:solidFill>
              </a:rPr>
              <a:t/>
            </a:r>
            <a:br>
              <a:rPr lang="tr-TR" sz="2700" b="1" cap="all" dirty="0">
                <a:solidFill>
                  <a:schemeClr val="tx2"/>
                </a:solidFill>
              </a:rPr>
            </a:br>
            <a:r>
              <a:rPr lang="bg-BG" dirty="0"/>
              <a:t/>
            </a:r>
            <a:br>
              <a:rPr lang="bg-BG" dirty="0"/>
            </a:br>
            <a:endParaRPr lang="bg-BG" dirty="0"/>
          </a:p>
        </p:txBody>
      </p:sp>
      <p:graphicFrame>
        <p:nvGraphicFramePr>
          <p:cNvPr id="9" name="İçerik Yer Tutucusu 8"/>
          <p:cNvGraphicFramePr>
            <a:graphicFrameLocks noGrp="1"/>
          </p:cNvGraphicFramePr>
          <p:nvPr>
            <p:ph idx="1"/>
            <p:extLst>
              <p:ext uri="{D42A27DB-BD31-4B8C-83A1-F6EECF244321}">
                <p14:modId xmlns:p14="http://schemas.microsoft.com/office/powerpoint/2010/main" val="1577844959"/>
              </p:ext>
            </p:extLst>
          </p:nvPr>
        </p:nvGraphicFramePr>
        <p:xfrm>
          <a:off x="457200" y="1901023"/>
          <a:ext cx="8229600" cy="455771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1598921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3644"/>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a:xfrm>
            <a:off x="457200" y="476672"/>
            <a:ext cx="8229600" cy="940966"/>
          </a:xfrm>
        </p:spPr>
        <p:txBody>
          <a:bodyPr>
            <a:noAutofit/>
          </a:bodyPr>
          <a:lstStyle/>
          <a:p>
            <a:pPr lvl="0" algn="just">
              <a:spcBef>
                <a:spcPts val="0"/>
              </a:spcBef>
            </a:pPr>
            <a:r>
              <a:rPr lang="ru-RU" sz="2400" b="1" dirty="0" smtClean="0">
                <a:solidFill>
                  <a:schemeClr val="tx2"/>
                </a:solidFill>
                <a:ea typeface="+mn-ea"/>
                <a:cs typeface="+mn-cs"/>
              </a:rPr>
              <a:t/>
            </a:r>
            <a:br>
              <a:rPr lang="ru-RU" sz="2400" b="1" dirty="0" smtClean="0">
                <a:solidFill>
                  <a:schemeClr val="tx2"/>
                </a:solidFill>
                <a:ea typeface="+mn-ea"/>
                <a:cs typeface="+mn-cs"/>
              </a:rPr>
            </a:br>
            <a:r>
              <a:rPr lang="ru-RU" sz="2400" b="1" dirty="0">
                <a:solidFill>
                  <a:schemeClr val="tx2"/>
                </a:solidFill>
                <a:ea typeface="+mn-ea"/>
                <a:cs typeface="+mn-cs"/>
              </a:rPr>
              <a:t/>
            </a:r>
            <a:br>
              <a:rPr lang="ru-RU" sz="2400" b="1" dirty="0">
                <a:solidFill>
                  <a:schemeClr val="tx2"/>
                </a:solidFill>
                <a:ea typeface="+mn-ea"/>
                <a:cs typeface="+mn-cs"/>
              </a:rPr>
            </a:br>
            <a:r>
              <a:rPr lang="ru-RU" sz="2400" b="1" dirty="0" smtClean="0">
                <a:solidFill>
                  <a:schemeClr val="tx2"/>
                </a:solidFill>
                <a:ea typeface="+mn-ea"/>
                <a:cs typeface="+mn-cs"/>
              </a:rPr>
              <a:t/>
            </a:r>
            <a:br>
              <a:rPr lang="ru-RU" sz="2400" b="1" dirty="0" smtClean="0">
                <a:solidFill>
                  <a:schemeClr val="tx2"/>
                </a:solidFill>
                <a:ea typeface="+mn-ea"/>
                <a:cs typeface="+mn-cs"/>
              </a:rPr>
            </a:br>
            <a:r>
              <a:rPr lang="tr-TR" sz="2000" b="1" dirty="0" smtClean="0">
                <a:solidFill>
                  <a:schemeClr val="tx2"/>
                </a:solidFill>
                <a:ea typeface="+mn-ea"/>
                <a:cs typeface="+mn-cs"/>
              </a:rPr>
              <a:t>USULSÜZLÜK ve YOLSUZLUKLAR 3 FARKLI AŞAMADA ORTAYA ÇIKABİLİR:</a:t>
            </a:r>
            <a:r>
              <a:rPr lang="ru-RU" sz="2000" b="1" dirty="0">
                <a:solidFill>
                  <a:schemeClr val="tx2"/>
                </a:solidFill>
                <a:ea typeface="+mn-ea"/>
                <a:cs typeface="+mn-cs"/>
              </a:rPr>
              <a:t/>
            </a:r>
            <a:br>
              <a:rPr lang="ru-RU" sz="2000" b="1" dirty="0">
                <a:solidFill>
                  <a:schemeClr val="tx2"/>
                </a:solidFill>
                <a:ea typeface="+mn-ea"/>
                <a:cs typeface="+mn-cs"/>
              </a:rPr>
            </a:br>
            <a:endParaRPr lang="bg-BG" sz="2000" dirty="0">
              <a:solidFill>
                <a:schemeClr val="tx2"/>
              </a:solidFill>
            </a:endParaRPr>
          </a:p>
        </p:txBody>
      </p:sp>
      <p:sp>
        <p:nvSpPr>
          <p:cNvPr id="3" name="Контейнер за съдържание 2"/>
          <p:cNvSpPr>
            <a:spLocks noGrp="1"/>
          </p:cNvSpPr>
          <p:nvPr>
            <p:ph idx="1"/>
          </p:nvPr>
        </p:nvSpPr>
        <p:spPr>
          <a:xfrm>
            <a:off x="457200" y="1942383"/>
            <a:ext cx="8229600" cy="4602041"/>
          </a:xfrm>
        </p:spPr>
        <p:style>
          <a:lnRef idx="2">
            <a:schemeClr val="accent2"/>
          </a:lnRef>
          <a:fillRef idx="1">
            <a:schemeClr val="lt1"/>
          </a:fillRef>
          <a:effectRef idx="0">
            <a:schemeClr val="accent2"/>
          </a:effectRef>
          <a:fontRef idx="minor">
            <a:schemeClr val="dk1"/>
          </a:fontRef>
        </p:style>
        <p:txBody>
          <a:bodyPr>
            <a:normAutofit/>
          </a:bodyPr>
          <a:lstStyle/>
          <a:p>
            <a:pPr marL="457200" lvl="0" indent="-457200" algn="just" eaLnBrk="0" hangingPunct="0">
              <a:spcBef>
                <a:spcPts val="1200"/>
              </a:spcBef>
              <a:spcAft>
                <a:spcPts val="1200"/>
              </a:spcAft>
              <a:buFont typeface="+mj-lt"/>
              <a:buAutoNum type="arabicPeriod"/>
              <a:defRPr/>
            </a:pPr>
            <a:r>
              <a:rPr lang="tr-TR" altLang="bg-BG" sz="2100" kern="0" dirty="0" smtClean="0">
                <a:ln w="0"/>
                <a:solidFill>
                  <a:schemeClr val="tx2">
                    <a:lumMod val="75000"/>
                  </a:schemeClr>
                </a:solidFill>
                <a:latin typeface="Comic Sans MS" panose="030F0702030302020204" pitchFamily="66" charset="0"/>
              </a:rPr>
              <a:t>İhale duyurusu ve ihale tanımlamasına ilişkin usulsüzlükler</a:t>
            </a:r>
          </a:p>
          <a:p>
            <a:pPr marL="457200" lvl="0" indent="-457200" algn="just" eaLnBrk="0" hangingPunct="0">
              <a:spcBef>
                <a:spcPts val="1200"/>
              </a:spcBef>
              <a:spcAft>
                <a:spcPts val="1200"/>
              </a:spcAft>
              <a:buFont typeface="+mj-lt"/>
              <a:buAutoNum type="arabicPeriod"/>
              <a:defRPr/>
            </a:pPr>
            <a:endParaRPr lang="tr-TR" altLang="bg-BG" sz="2100" kern="0" dirty="0" smtClean="0">
              <a:ln w="0"/>
              <a:solidFill>
                <a:schemeClr val="tx2">
                  <a:lumMod val="75000"/>
                </a:schemeClr>
              </a:solidFill>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r>
              <a:rPr lang="tr-TR" altLang="bg-BG" sz="2100" kern="0" dirty="0" smtClean="0">
                <a:ln w="0"/>
                <a:solidFill>
                  <a:schemeClr val="tx2">
                    <a:lumMod val="75000"/>
                  </a:schemeClr>
                </a:solidFill>
                <a:latin typeface="Comic Sans MS" panose="030F0702030302020204" pitchFamily="66" charset="0"/>
              </a:rPr>
              <a:t>Alınan tekliflerin değerlendirilmesine ilişkin usulsüzlükler</a:t>
            </a:r>
          </a:p>
          <a:p>
            <a:pPr marL="457200" lvl="0" indent="-457200" algn="just" eaLnBrk="0" hangingPunct="0">
              <a:spcBef>
                <a:spcPts val="1200"/>
              </a:spcBef>
              <a:spcAft>
                <a:spcPts val="1200"/>
              </a:spcAft>
              <a:buFont typeface="+mj-lt"/>
              <a:buAutoNum type="arabicPeriod"/>
              <a:defRPr/>
            </a:pPr>
            <a:endParaRPr lang="tr-TR" altLang="bg-BG" sz="2100" kern="0" dirty="0" smtClean="0">
              <a:ln w="0"/>
              <a:solidFill>
                <a:schemeClr val="tx2">
                  <a:lumMod val="75000"/>
                </a:schemeClr>
              </a:solidFill>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r>
              <a:rPr lang="tr-TR" altLang="bg-BG" sz="2100" kern="0" dirty="0" smtClean="0">
                <a:ln w="0"/>
                <a:solidFill>
                  <a:schemeClr val="tx2">
                    <a:lumMod val="75000"/>
                  </a:schemeClr>
                </a:solidFill>
                <a:latin typeface="Comic Sans MS" panose="030F0702030302020204" pitchFamily="66" charset="0"/>
              </a:rPr>
              <a:t>Sözleşmelerin uygulanması sürecinde ortaya çıkan usulsüzlükler</a:t>
            </a:r>
          </a:p>
          <a:p>
            <a:pPr marL="0" lvl="0" indent="0" algn="just" eaLnBrk="0" hangingPunct="0">
              <a:spcBef>
                <a:spcPts val="1200"/>
              </a:spcBef>
              <a:spcAft>
                <a:spcPts val="1200"/>
              </a:spcAft>
              <a:buNone/>
              <a:defRPr/>
            </a:pPr>
            <a:endParaRPr lang="tr-TR" altLang="bg-BG" sz="1800" b="1" kern="0" dirty="0">
              <a:solidFill>
                <a:srgbClr val="002060"/>
              </a:solidFill>
            </a:endParaRPr>
          </a:p>
          <a:p>
            <a:pPr marL="0" lvl="0" indent="0" algn="just" eaLnBrk="0" hangingPunct="0">
              <a:spcBef>
                <a:spcPts val="1200"/>
              </a:spcBef>
              <a:spcAft>
                <a:spcPts val="1200"/>
              </a:spcAft>
              <a:buNone/>
              <a:defRPr/>
            </a:pPr>
            <a:endParaRPr lang="tr-TR" altLang="bg-BG" sz="1800" b="1" kern="0" dirty="0" smtClean="0">
              <a:solidFill>
                <a:srgbClr val="002060"/>
              </a:solidFill>
            </a:endParaRPr>
          </a:p>
          <a:p>
            <a:pPr marL="0" lvl="0" indent="0" algn="just" eaLnBrk="0" hangingPunct="0">
              <a:spcBef>
                <a:spcPts val="1200"/>
              </a:spcBef>
              <a:spcAft>
                <a:spcPts val="1200"/>
              </a:spcAft>
              <a:buNone/>
              <a:defRPr/>
            </a:pPr>
            <a:endParaRPr lang="en-GB" altLang="bg-BG" sz="1800" b="1" kern="0" dirty="0" smtClean="0">
              <a:solidFill>
                <a:srgbClr val="002060"/>
              </a:solidFill>
            </a:endParaRPr>
          </a:p>
        </p:txBody>
      </p:sp>
      <p:pic>
        <p:nvPicPr>
          <p:cNvPr id="8" name="Picture 2" descr="C:\Users\TenevJ\Pictures\Fotolia_40171830_S-3cr-4AugenPrinzip-bearb-860x84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92280" y="5200778"/>
            <a:ext cx="1491776"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04111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a:xfrm>
            <a:off x="457200" y="274638"/>
            <a:ext cx="8229600" cy="45719"/>
          </a:xfrm>
        </p:spPr>
        <p:txBody>
          <a:bodyPr>
            <a:noAutofit/>
          </a:bodyPr>
          <a:lstStyle/>
          <a:p>
            <a:pPr>
              <a:spcBef>
                <a:spcPts val="0"/>
              </a:spcBef>
            </a:pPr>
            <a:r>
              <a:rPr lang="ru-RU" sz="2400" b="1" dirty="0" smtClean="0">
                <a:solidFill>
                  <a:schemeClr val="tx2"/>
                </a:solidFill>
                <a:ea typeface="+mn-ea"/>
                <a:cs typeface="+mn-cs"/>
              </a:rPr>
              <a:t/>
            </a:r>
            <a:br>
              <a:rPr lang="ru-RU" sz="2400" b="1" dirty="0" smtClean="0">
                <a:solidFill>
                  <a:schemeClr val="tx2"/>
                </a:solidFill>
                <a:ea typeface="+mn-ea"/>
                <a:cs typeface="+mn-cs"/>
              </a:rPr>
            </a:br>
            <a:r>
              <a:rPr lang="ru-RU" sz="2400" b="1" dirty="0">
                <a:solidFill>
                  <a:schemeClr val="tx2"/>
                </a:solidFill>
                <a:ea typeface="+mn-ea"/>
                <a:cs typeface="+mn-cs"/>
              </a:rPr>
              <a:t/>
            </a:r>
            <a:br>
              <a:rPr lang="ru-RU" sz="2400" b="1" dirty="0">
                <a:solidFill>
                  <a:schemeClr val="tx2"/>
                </a:solidFill>
                <a:ea typeface="+mn-ea"/>
                <a:cs typeface="+mn-cs"/>
              </a:rPr>
            </a:br>
            <a:r>
              <a:rPr lang="ru-RU" sz="2400" b="1" dirty="0" smtClean="0">
                <a:solidFill>
                  <a:schemeClr val="tx2"/>
                </a:solidFill>
                <a:ea typeface="+mn-ea"/>
                <a:cs typeface="+mn-cs"/>
              </a:rPr>
              <a:t/>
            </a:r>
            <a:br>
              <a:rPr lang="ru-RU" sz="2400" b="1" dirty="0" smtClean="0">
                <a:solidFill>
                  <a:schemeClr val="tx2"/>
                </a:solidFill>
                <a:ea typeface="+mn-ea"/>
                <a:cs typeface="+mn-cs"/>
              </a:rPr>
            </a:br>
            <a:r>
              <a:rPr lang="tr-TR" sz="2400" b="1" dirty="0" smtClean="0">
                <a:solidFill>
                  <a:schemeClr val="tx2"/>
                </a:solidFill>
                <a:ea typeface="+mn-ea"/>
                <a:cs typeface="+mn-cs"/>
              </a:rPr>
              <a:t/>
            </a:r>
            <a:br>
              <a:rPr lang="tr-TR" sz="2400" b="1" dirty="0" smtClean="0">
                <a:solidFill>
                  <a:schemeClr val="tx2"/>
                </a:solidFill>
                <a:ea typeface="+mn-ea"/>
                <a:cs typeface="+mn-cs"/>
              </a:rPr>
            </a:br>
            <a:r>
              <a:rPr lang="tr-TR" altLang="bg-BG" sz="2000" b="1" dirty="0">
                <a:solidFill>
                  <a:schemeClr val="tx2"/>
                </a:solidFill>
                <a:ea typeface="+mn-ea"/>
                <a:cs typeface="+mn-cs"/>
              </a:rPr>
              <a:t/>
            </a:r>
            <a:br>
              <a:rPr lang="tr-TR" altLang="bg-BG" sz="2000" b="1" dirty="0">
                <a:solidFill>
                  <a:schemeClr val="tx2"/>
                </a:solidFill>
                <a:ea typeface="+mn-ea"/>
                <a:cs typeface="+mn-cs"/>
              </a:rPr>
            </a:br>
            <a:r>
              <a:rPr lang="tr-TR" altLang="bg-BG" sz="2000" b="1" cap="all" dirty="0" smtClean="0">
                <a:solidFill>
                  <a:schemeClr val="tx2"/>
                </a:solidFill>
                <a:ea typeface="+mn-ea"/>
                <a:cs typeface="+mn-cs"/>
              </a:rPr>
              <a:t>İhale </a:t>
            </a:r>
            <a:r>
              <a:rPr lang="tr-TR" altLang="bg-BG" sz="2000" b="1" cap="all" dirty="0">
                <a:solidFill>
                  <a:schemeClr val="tx2"/>
                </a:solidFill>
                <a:ea typeface="+mn-ea"/>
                <a:cs typeface="+mn-cs"/>
              </a:rPr>
              <a:t>duyurusu ve ihale tanımlamasına ilişkin usulsüzlükler</a:t>
            </a:r>
            <a:endParaRPr lang="bg-BG" sz="2000" b="1" cap="all" dirty="0">
              <a:solidFill>
                <a:schemeClr val="tx2"/>
              </a:solidFill>
              <a:ea typeface="+mn-ea"/>
              <a:cs typeface="+mn-cs"/>
            </a:endParaRPr>
          </a:p>
        </p:txBody>
      </p:sp>
      <p:sp>
        <p:nvSpPr>
          <p:cNvPr id="3" name="Контейнер за съдържание 2"/>
          <p:cNvSpPr>
            <a:spLocks noGrp="1"/>
          </p:cNvSpPr>
          <p:nvPr>
            <p:ph idx="1"/>
          </p:nvPr>
        </p:nvSpPr>
        <p:spPr>
          <a:xfrm>
            <a:off x="457199" y="1338107"/>
            <a:ext cx="8229600" cy="5116810"/>
          </a:xfrm>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marL="457200" lvl="0" indent="-457200" algn="just" eaLnBrk="0" hangingPunct="0">
              <a:spcBef>
                <a:spcPts val="1200"/>
              </a:spcBef>
              <a:spcAft>
                <a:spcPts val="1200"/>
              </a:spcAft>
              <a:buFont typeface="+mj-lt"/>
              <a:buAutoNum type="arabicPeriod"/>
              <a:defRPr/>
            </a:pPr>
            <a:r>
              <a:rPr lang="tr-TR" altLang="bg-BG" sz="1900" kern="0" dirty="0" smtClean="0">
                <a:ln w="0"/>
                <a:solidFill>
                  <a:schemeClr val="tx2">
                    <a:lumMod val="75000"/>
                  </a:schemeClr>
                </a:solidFill>
                <a:latin typeface="Comic Sans MS" panose="030F0702030302020204" pitchFamily="66" charset="0"/>
              </a:rPr>
              <a:t>İhale duyurusunun yayınlanmaması veya gerekçelendirilemeyen bir şekilde doğrudan sözleşme yapılması</a:t>
            </a: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r>
              <a:rPr lang="tr-TR" altLang="bg-BG" sz="1900" kern="0" dirty="0" smtClean="0">
                <a:ln w="0"/>
                <a:solidFill>
                  <a:schemeClr val="tx2">
                    <a:lumMod val="75000"/>
                  </a:schemeClr>
                </a:solidFill>
                <a:latin typeface="Comic Sans MS" panose="030F0702030302020204" pitchFamily="66" charset="0"/>
              </a:rPr>
              <a:t>İnşaat işleri/hizmet alımı/tedarik işlerine ilişkin sözleşmelerin yapay bir şekilde parçalara ayrılması.</a:t>
            </a:r>
            <a:r>
              <a:rPr lang="tr-TR" sz="2000" dirty="0"/>
              <a:t> </a:t>
            </a:r>
            <a:r>
              <a:rPr lang="tr-TR" sz="2000" dirty="0">
                <a:solidFill>
                  <a:srgbClr val="FF0000"/>
                </a:solidFill>
              </a:rPr>
              <a:t>İhale usullerini belirleyen eşiklere uymamak maksadıyla,</a:t>
            </a:r>
            <a:r>
              <a:rPr lang="tr-TR" sz="2000" dirty="0"/>
              <a:t> usullerin yapay bir şekilde bölünmemesi gereklidir. Benzer / aynı yapıya sahip hizmetler / tedarikler / inşaatlar tek ihale usulüne dahil edilmelidir. Örnek: Genellikle, internet sitelerinin ve </a:t>
            </a:r>
            <a:r>
              <a:rPr lang="tr-TR" sz="2000" dirty="0" err="1"/>
              <a:t>portallarının</a:t>
            </a:r>
            <a:r>
              <a:rPr lang="tr-TR" sz="2000" dirty="0"/>
              <a:t> hazırlanması; bilgisayar ekipmanı ve </a:t>
            </a:r>
            <a:r>
              <a:rPr lang="tr-TR" sz="2000" dirty="0" err="1"/>
              <a:t>yazılmının</a:t>
            </a:r>
            <a:r>
              <a:rPr lang="tr-TR" sz="2000" dirty="0"/>
              <a:t> </a:t>
            </a:r>
            <a:r>
              <a:rPr lang="tr-TR" sz="2000" dirty="0" err="1"/>
              <a:t>tedariği</a:t>
            </a:r>
            <a:r>
              <a:rPr lang="tr-TR" sz="2000" dirty="0"/>
              <a:t>; </a:t>
            </a:r>
            <a:r>
              <a:rPr lang="tr-TR" sz="2000" dirty="0" smtClean="0"/>
              <a:t>ekipman kurulumu ile ilgili </a:t>
            </a:r>
            <a:r>
              <a:rPr lang="tr-TR" sz="2000" dirty="0" smtClean="0"/>
              <a:t>yapım işleri </a:t>
            </a:r>
            <a:r>
              <a:rPr lang="tr-TR" sz="2000" dirty="0"/>
              <a:t>vb</a:t>
            </a:r>
            <a:r>
              <a:rPr lang="tr-TR" sz="2000" dirty="0" smtClean="0"/>
              <a:t>. </a:t>
            </a:r>
            <a:endParaRPr lang="tr-TR" altLang="bg-BG" sz="1900" kern="0" dirty="0" smtClean="0">
              <a:ln w="0"/>
              <a:solidFill>
                <a:schemeClr val="tx2">
                  <a:lumMod val="75000"/>
                </a:schemeClr>
              </a:solidFill>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r>
              <a:rPr lang="tr-TR" altLang="bg-BG" sz="1900" kern="0" dirty="0" smtClean="0">
                <a:ln w="0"/>
                <a:solidFill>
                  <a:schemeClr val="tx2">
                    <a:lumMod val="75000"/>
                  </a:schemeClr>
                </a:solidFill>
                <a:latin typeface="Comic Sans MS" panose="030F0702030302020204" pitchFamily="66" charset="0"/>
              </a:rPr>
              <a:t>İktisadi işletmeleri ihale sürecinde </a:t>
            </a:r>
            <a:r>
              <a:rPr lang="tr-TR" altLang="bg-BG" sz="1900" kern="0" dirty="0" smtClean="0">
                <a:ln w="0"/>
                <a:solidFill>
                  <a:srgbClr val="FF0000"/>
                </a:solidFill>
                <a:latin typeface="Comic Sans MS" panose="030F0702030302020204" pitchFamily="66" charset="0"/>
              </a:rPr>
              <a:t>kayıran</a:t>
            </a:r>
            <a:r>
              <a:rPr lang="tr-TR" altLang="bg-BG" sz="1900" kern="0" dirty="0" smtClean="0">
                <a:ln w="0"/>
                <a:solidFill>
                  <a:schemeClr val="tx2">
                    <a:lumMod val="75000"/>
                  </a:schemeClr>
                </a:solidFill>
                <a:latin typeface="Comic Sans MS" panose="030F0702030302020204" pitchFamily="66" charset="0"/>
              </a:rPr>
              <a:t> veya haklı bir gerekçeye dayanmaksızın ihaleye katılımlarını </a:t>
            </a:r>
            <a:r>
              <a:rPr lang="tr-TR" altLang="bg-BG" sz="1900" kern="0" dirty="0" smtClean="0">
                <a:ln w="0"/>
                <a:solidFill>
                  <a:srgbClr val="FF0000"/>
                </a:solidFill>
                <a:latin typeface="Comic Sans MS" panose="030F0702030302020204" pitchFamily="66" charset="0"/>
              </a:rPr>
              <a:t>kısıtlayan</a:t>
            </a:r>
            <a:r>
              <a:rPr lang="tr-TR" altLang="bg-BG" sz="1900" kern="0" dirty="0" smtClean="0">
                <a:ln w="0"/>
                <a:solidFill>
                  <a:schemeClr val="tx2">
                    <a:lumMod val="75000"/>
                  </a:schemeClr>
                </a:solidFill>
                <a:latin typeface="Comic Sans MS" panose="030F0702030302020204" pitchFamily="66" charset="0"/>
              </a:rPr>
              <a:t> şartların ortaya konulması</a:t>
            </a: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800" b="1" kern="0" dirty="0">
              <a:solidFill>
                <a:srgbClr val="002060"/>
              </a:solidFill>
            </a:endParaRPr>
          </a:p>
          <a:p>
            <a:pPr marL="0" lvl="0" indent="0" algn="just" eaLnBrk="0" hangingPunct="0">
              <a:spcBef>
                <a:spcPts val="1200"/>
              </a:spcBef>
              <a:spcAft>
                <a:spcPts val="1200"/>
              </a:spcAft>
              <a:buNone/>
              <a:defRPr/>
            </a:pPr>
            <a:endParaRPr lang="tr-TR" altLang="bg-BG" sz="1800" b="1" kern="0" dirty="0" smtClean="0">
              <a:solidFill>
                <a:srgbClr val="002060"/>
              </a:solidFill>
            </a:endParaRPr>
          </a:p>
          <a:p>
            <a:pPr marL="0" lvl="0" indent="0" algn="just" eaLnBrk="0" hangingPunct="0">
              <a:spcBef>
                <a:spcPts val="1200"/>
              </a:spcBef>
              <a:spcAft>
                <a:spcPts val="1200"/>
              </a:spcAft>
              <a:buNone/>
              <a:defRPr/>
            </a:pPr>
            <a:endParaRPr lang="en-GB" altLang="bg-BG" sz="1800" b="1" kern="0" dirty="0" smtClean="0">
              <a:solidFill>
                <a:srgbClr val="002060"/>
              </a:solidFill>
            </a:endParaRPr>
          </a:p>
        </p:txBody>
      </p:sp>
    </p:spTree>
    <p:extLst>
      <p:ext uri="{BB962C8B-B14F-4D97-AF65-F5344CB8AC3E}">
        <p14:creationId xmlns:p14="http://schemas.microsoft.com/office/powerpoint/2010/main" val="11169563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a:xfrm>
            <a:off x="457200" y="274638"/>
            <a:ext cx="8229600" cy="45719"/>
          </a:xfrm>
        </p:spPr>
        <p:txBody>
          <a:bodyPr>
            <a:noAutofit/>
          </a:bodyPr>
          <a:lstStyle/>
          <a:p>
            <a:pPr>
              <a:spcBef>
                <a:spcPts val="0"/>
              </a:spcBef>
            </a:pPr>
            <a:r>
              <a:rPr lang="ru-RU" sz="2400" b="1" dirty="0" smtClean="0">
                <a:solidFill>
                  <a:schemeClr val="tx2"/>
                </a:solidFill>
                <a:ea typeface="+mn-ea"/>
                <a:cs typeface="+mn-cs"/>
              </a:rPr>
              <a:t/>
            </a:r>
            <a:br>
              <a:rPr lang="ru-RU" sz="2400" b="1" dirty="0" smtClean="0">
                <a:solidFill>
                  <a:schemeClr val="tx2"/>
                </a:solidFill>
                <a:ea typeface="+mn-ea"/>
                <a:cs typeface="+mn-cs"/>
              </a:rPr>
            </a:br>
            <a:r>
              <a:rPr lang="ru-RU" sz="2400" b="1" dirty="0">
                <a:solidFill>
                  <a:schemeClr val="tx2"/>
                </a:solidFill>
                <a:ea typeface="+mn-ea"/>
                <a:cs typeface="+mn-cs"/>
              </a:rPr>
              <a:t/>
            </a:r>
            <a:br>
              <a:rPr lang="ru-RU" sz="2400" b="1" dirty="0">
                <a:solidFill>
                  <a:schemeClr val="tx2"/>
                </a:solidFill>
                <a:ea typeface="+mn-ea"/>
                <a:cs typeface="+mn-cs"/>
              </a:rPr>
            </a:br>
            <a:r>
              <a:rPr lang="ru-RU" sz="2400" b="1" dirty="0" smtClean="0">
                <a:solidFill>
                  <a:schemeClr val="tx2"/>
                </a:solidFill>
                <a:ea typeface="+mn-ea"/>
                <a:cs typeface="+mn-cs"/>
              </a:rPr>
              <a:t/>
            </a:r>
            <a:br>
              <a:rPr lang="ru-RU" sz="2400" b="1" dirty="0" smtClean="0">
                <a:solidFill>
                  <a:schemeClr val="tx2"/>
                </a:solidFill>
                <a:ea typeface="+mn-ea"/>
                <a:cs typeface="+mn-cs"/>
              </a:rPr>
            </a:br>
            <a:r>
              <a:rPr lang="tr-TR" sz="2400" b="1" dirty="0" smtClean="0">
                <a:solidFill>
                  <a:schemeClr val="tx2"/>
                </a:solidFill>
                <a:ea typeface="+mn-ea"/>
                <a:cs typeface="+mn-cs"/>
              </a:rPr>
              <a:t/>
            </a:r>
            <a:br>
              <a:rPr lang="tr-TR" sz="2400" b="1" dirty="0" smtClean="0">
                <a:solidFill>
                  <a:schemeClr val="tx2"/>
                </a:solidFill>
                <a:ea typeface="+mn-ea"/>
                <a:cs typeface="+mn-cs"/>
              </a:rPr>
            </a:br>
            <a:r>
              <a:rPr lang="tr-TR" altLang="bg-BG" sz="2000" b="1" dirty="0">
                <a:solidFill>
                  <a:schemeClr val="tx2"/>
                </a:solidFill>
                <a:ea typeface="+mn-ea"/>
                <a:cs typeface="+mn-cs"/>
              </a:rPr>
              <a:t/>
            </a:r>
            <a:br>
              <a:rPr lang="tr-TR" altLang="bg-BG" sz="2000" b="1" dirty="0">
                <a:solidFill>
                  <a:schemeClr val="tx2"/>
                </a:solidFill>
                <a:ea typeface="+mn-ea"/>
                <a:cs typeface="+mn-cs"/>
              </a:rPr>
            </a:br>
            <a:r>
              <a:rPr lang="tr-TR" altLang="bg-BG" sz="2000" b="1" cap="all" dirty="0" smtClean="0">
                <a:solidFill>
                  <a:schemeClr val="tx2"/>
                </a:solidFill>
                <a:ea typeface="+mn-ea"/>
                <a:cs typeface="+mn-cs"/>
              </a:rPr>
              <a:t>İhale </a:t>
            </a:r>
            <a:r>
              <a:rPr lang="tr-TR" altLang="bg-BG" sz="2000" b="1" cap="all" dirty="0">
                <a:solidFill>
                  <a:schemeClr val="tx2"/>
                </a:solidFill>
                <a:ea typeface="+mn-ea"/>
                <a:cs typeface="+mn-cs"/>
              </a:rPr>
              <a:t>duyurusu ve ihale tanımlamasına ilişkin </a:t>
            </a:r>
            <a:r>
              <a:rPr lang="tr-TR" altLang="bg-BG" sz="2000" b="1" cap="all" dirty="0" smtClean="0">
                <a:solidFill>
                  <a:schemeClr val="tx2"/>
                </a:solidFill>
                <a:ea typeface="+mn-ea"/>
                <a:cs typeface="+mn-cs"/>
              </a:rPr>
              <a:t>usulsüzlük KONULARINDAN BAZILARI ŞUNLARDIR:</a:t>
            </a:r>
            <a:endParaRPr lang="bg-BG" sz="2000" b="1" cap="all" dirty="0">
              <a:solidFill>
                <a:schemeClr val="tx2"/>
              </a:solidFill>
              <a:ea typeface="+mn-ea"/>
              <a:cs typeface="+mn-cs"/>
            </a:endParaRPr>
          </a:p>
        </p:txBody>
      </p:sp>
      <p:sp>
        <p:nvSpPr>
          <p:cNvPr id="3" name="Контейнер за съдържание 2"/>
          <p:cNvSpPr>
            <a:spLocks noGrp="1"/>
          </p:cNvSpPr>
          <p:nvPr>
            <p:ph idx="1"/>
          </p:nvPr>
        </p:nvSpPr>
        <p:spPr>
          <a:xfrm>
            <a:off x="395536" y="1643629"/>
            <a:ext cx="8229600" cy="5116810"/>
          </a:xfrm>
        </p:spPr>
        <p:style>
          <a:lnRef idx="2">
            <a:schemeClr val="accent2"/>
          </a:lnRef>
          <a:fillRef idx="1">
            <a:schemeClr val="lt1"/>
          </a:fillRef>
          <a:effectRef idx="0">
            <a:schemeClr val="accent2"/>
          </a:effectRef>
          <a:fontRef idx="minor">
            <a:schemeClr val="dk1"/>
          </a:fontRef>
        </p:style>
        <p:txBody>
          <a:bodyPr>
            <a:normAutofit/>
          </a:bodyPr>
          <a:lstStyle/>
          <a:p>
            <a:pPr marL="457200" lvl="0" indent="-457200" algn="just" eaLnBrk="0" hangingPunct="0">
              <a:spcBef>
                <a:spcPts val="1200"/>
              </a:spcBef>
              <a:spcAft>
                <a:spcPts val="1200"/>
              </a:spcAft>
              <a:buFont typeface="+mj-lt"/>
              <a:buAutoNum type="arabicPeriod"/>
              <a:defRPr/>
            </a:pPr>
            <a:r>
              <a:rPr lang="tr-TR" altLang="bg-BG" sz="1900" kern="0" dirty="0" smtClean="0">
                <a:ln w="0"/>
                <a:solidFill>
                  <a:schemeClr val="tx2">
                    <a:lumMod val="75000"/>
                  </a:schemeClr>
                </a:solidFill>
                <a:latin typeface="Comic Sans MS" panose="030F0702030302020204" pitchFamily="66" charset="0"/>
              </a:rPr>
              <a:t>Yabancı iktisadi işletmelerin kısıtlanması</a:t>
            </a:r>
          </a:p>
          <a:p>
            <a:pPr marL="457200" lvl="0" indent="-457200" algn="just" eaLnBrk="0" hangingPunct="0">
              <a:spcBef>
                <a:spcPts val="1200"/>
              </a:spcBef>
              <a:spcAft>
                <a:spcPts val="1200"/>
              </a:spcAft>
              <a:buFont typeface="+mj-lt"/>
              <a:buAutoNum type="arabicPeriod"/>
              <a:defRPr/>
            </a:pPr>
            <a:r>
              <a:rPr lang="tr-TR" altLang="bg-BG" sz="1900" kern="0" dirty="0" smtClean="0">
                <a:ln w="0"/>
                <a:solidFill>
                  <a:schemeClr val="tx2">
                    <a:lumMod val="75000"/>
                  </a:schemeClr>
                </a:solidFill>
                <a:latin typeface="Comic Sans MS" panose="030F0702030302020204" pitchFamily="66" charset="0"/>
              </a:rPr>
              <a:t>İhale katılımcıları için (bahse konu iş bağlamında) </a:t>
            </a:r>
            <a:r>
              <a:rPr lang="tr-TR" altLang="bg-BG" sz="1900" kern="0" dirty="0" smtClean="0">
                <a:ln w="0"/>
                <a:solidFill>
                  <a:srgbClr val="FF0000"/>
                </a:solidFill>
                <a:latin typeface="Comic Sans MS" panose="030F0702030302020204" pitchFamily="66" charset="0"/>
              </a:rPr>
              <a:t>oransallık</a:t>
            </a:r>
            <a:r>
              <a:rPr lang="tr-TR" altLang="bg-BG" sz="1900" kern="0" dirty="0" smtClean="0">
                <a:ln w="0"/>
                <a:solidFill>
                  <a:schemeClr val="tx2">
                    <a:lumMod val="75000"/>
                  </a:schemeClr>
                </a:solidFill>
                <a:latin typeface="Comic Sans MS" panose="030F0702030302020204" pitchFamily="66" charset="0"/>
              </a:rPr>
              <a:t> ilkesine uygun olmayan veya sözleşme konusu işe </a:t>
            </a:r>
            <a:r>
              <a:rPr lang="tr-TR" altLang="bg-BG" sz="1900" kern="0" dirty="0" smtClean="0">
                <a:ln w="0"/>
                <a:solidFill>
                  <a:srgbClr val="FF0000"/>
                </a:solidFill>
                <a:latin typeface="Comic Sans MS" panose="030F0702030302020204" pitchFamily="66" charset="0"/>
              </a:rPr>
              <a:t>ilişkin olmayan </a:t>
            </a:r>
            <a:r>
              <a:rPr lang="tr-TR" altLang="bg-BG" sz="1900" kern="0" dirty="0" smtClean="0">
                <a:ln w="0"/>
                <a:solidFill>
                  <a:schemeClr val="tx2">
                    <a:lumMod val="75000"/>
                  </a:schemeClr>
                </a:solidFill>
                <a:latin typeface="Comic Sans MS" panose="030F0702030302020204" pitchFamily="66" charset="0"/>
              </a:rPr>
              <a:t>ayrımcı şartlar tanımlanması</a:t>
            </a:r>
          </a:p>
          <a:p>
            <a:pPr marL="457200" lvl="0" indent="-457200" algn="just" eaLnBrk="0" hangingPunct="0">
              <a:spcBef>
                <a:spcPts val="1200"/>
              </a:spcBef>
              <a:spcAft>
                <a:spcPts val="1200"/>
              </a:spcAft>
              <a:buFont typeface="+mj-lt"/>
              <a:buAutoNum type="arabicPeriod"/>
              <a:defRPr/>
            </a:pPr>
            <a:r>
              <a:rPr lang="tr-TR" altLang="bg-BG" sz="1900" kern="0" dirty="0" smtClean="0">
                <a:ln w="0"/>
                <a:solidFill>
                  <a:schemeClr val="tx2">
                    <a:lumMod val="75000"/>
                  </a:schemeClr>
                </a:solidFill>
                <a:latin typeface="Comic Sans MS" panose="030F0702030302020204" pitchFamily="66" charset="0"/>
              </a:rPr>
              <a:t>İktisadi işletmeleri ihale sürecinde </a:t>
            </a:r>
            <a:r>
              <a:rPr lang="tr-TR" altLang="bg-BG" sz="1900" kern="0" dirty="0" smtClean="0">
                <a:ln w="0"/>
                <a:solidFill>
                  <a:srgbClr val="FF0000"/>
                </a:solidFill>
                <a:latin typeface="Comic Sans MS" panose="030F0702030302020204" pitchFamily="66" charset="0"/>
              </a:rPr>
              <a:t>kayıran</a:t>
            </a:r>
            <a:r>
              <a:rPr lang="tr-TR" altLang="bg-BG" sz="1900" kern="0" dirty="0" smtClean="0">
                <a:ln w="0"/>
                <a:solidFill>
                  <a:schemeClr val="tx2">
                    <a:lumMod val="75000"/>
                  </a:schemeClr>
                </a:solidFill>
                <a:latin typeface="Comic Sans MS" panose="030F0702030302020204" pitchFamily="66" charset="0"/>
              </a:rPr>
              <a:t> veya haklı bir gerekçeye dayanmaksızın ihaleye katılımlarını </a:t>
            </a:r>
            <a:r>
              <a:rPr lang="tr-TR" altLang="bg-BG" sz="1900" kern="0" dirty="0" smtClean="0">
                <a:ln w="0"/>
                <a:solidFill>
                  <a:srgbClr val="FF0000"/>
                </a:solidFill>
                <a:latin typeface="Comic Sans MS" panose="030F0702030302020204" pitchFamily="66" charset="0"/>
              </a:rPr>
              <a:t>kısıtlayan</a:t>
            </a:r>
            <a:r>
              <a:rPr lang="tr-TR" altLang="bg-BG" sz="1900" kern="0" dirty="0" smtClean="0">
                <a:ln w="0"/>
                <a:solidFill>
                  <a:schemeClr val="tx2">
                    <a:lumMod val="75000"/>
                  </a:schemeClr>
                </a:solidFill>
                <a:latin typeface="Comic Sans MS" panose="030F0702030302020204" pitchFamily="66" charset="0"/>
              </a:rPr>
              <a:t> şartların ortaya konulması</a:t>
            </a: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800" b="1" kern="0" dirty="0">
              <a:solidFill>
                <a:srgbClr val="002060"/>
              </a:solidFill>
            </a:endParaRPr>
          </a:p>
          <a:p>
            <a:pPr marL="0" lvl="0" indent="0" algn="just" eaLnBrk="0" hangingPunct="0">
              <a:spcBef>
                <a:spcPts val="1200"/>
              </a:spcBef>
              <a:spcAft>
                <a:spcPts val="1200"/>
              </a:spcAft>
              <a:buNone/>
              <a:defRPr/>
            </a:pPr>
            <a:endParaRPr lang="tr-TR" altLang="bg-BG" sz="1800" b="1" kern="0" dirty="0" smtClean="0">
              <a:solidFill>
                <a:srgbClr val="002060"/>
              </a:solidFill>
            </a:endParaRPr>
          </a:p>
          <a:p>
            <a:pPr marL="0" lvl="0" indent="0" algn="just" eaLnBrk="0" hangingPunct="0">
              <a:spcBef>
                <a:spcPts val="1200"/>
              </a:spcBef>
              <a:spcAft>
                <a:spcPts val="1200"/>
              </a:spcAft>
              <a:buNone/>
              <a:defRPr/>
            </a:pPr>
            <a:endParaRPr lang="en-GB" altLang="bg-BG" sz="1800" b="1" kern="0" dirty="0" smtClean="0">
              <a:solidFill>
                <a:srgbClr val="002060"/>
              </a:solidFill>
            </a:endParaRPr>
          </a:p>
        </p:txBody>
      </p:sp>
      <p:pic>
        <p:nvPicPr>
          <p:cNvPr id="8" name="Picture 2" descr="C:\Users\TenevJ\Pictures\Fotolia_40171830_S-3cr-4AugenPrinzip-bearb-860x84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33360" y="5621249"/>
            <a:ext cx="1491776"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48542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a:xfrm>
            <a:off x="457200" y="274638"/>
            <a:ext cx="8229600" cy="45719"/>
          </a:xfrm>
        </p:spPr>
        <p:txBody>
          <a:bodyPr>
            <a:noAutofit/>
          </a:bodyPr>
          <a:lstStyle/>
          <a:p>
            <a:pPr>
              <a:spcBef>
                <a:spcPts val="0"/>
              </a:spcBef>
            </a:pPr>
            <a:r>
              <a:rPr lang="ru-RU" sz="2400" b="1" dirty="0" smtClean="0">
                <a:solidFill>
                  <a:schemeClr val="tx2"/>
                </a:solidFill>
                <a:ea typeface="+mn-ea"/>
                <a:cs typeface="+mn-cs"/>
              </a:rPr>
              <a:t/>
            </a:r>
            <a:br>
              <a:rPr lang="ru-RU" sz="2400" b="1" dirty="0" smtClean="0">
                <a:solidFill>
                  <a:schemeClr val="tx2"/>
                </a:solidFill>
                <a:ea typeface="+mn-ea"/>
                <a:cs typeface="+mn-cs"/>
              </a:rPr>
            </a:br>
            <a:r>
              <a:rPr lang="ru-RU" sz="2400" b="1" dirty="0">
                <a:solidFill>
                  <a:schemeClr val="tx2"/>
                </a:solidFill>
                <a:ea typeface="+mn-ea"/>
                <a:cs typeface="+mn-cs"/>
              </a:rPr>
              <a:t/>
            </a:r>
            <a:br>
              <a:rPr lang="ru-RU" sz="2400" b="1" dirty="0">
                <a:solidFill>
                  <a:schemeClr val="tx2"/>
                </a:solidFill>
                <a:ea typeface="+mn-ea"/>
                <a:cs typeface="+mn-cs"/>
              </a:rPr>
            </a:br>
            <a:r>
              <a:rPr lang="ru-RU" sz="2400" b="1" dirty="0" smtClean="0">
                <a:solidFill>
                  <a:schemeClr val="tx2"/>
                </a:solidFill>
                <a:ea typeface="+mn-ea"/>
                <a:cs typeface="+mn-cs"/>
              </a:rPr>
              <a:t/>
            </a:r>
            <a:br>
              <a:rPr lang="ru-RU" sz="2400" b="1" dirty="0" smtClean="0">
                <a:solidFill>
                  <a:schemeClr val="tx2"/>
                </a:solidFill>
                <a:ea typeface="+mn-ea"/>
                <a:cs typeface="+mn-cs"/>
              </a:rPr>
            </a:br>
            <a:r>
              <a:rPr lang="tr-TR" sz="2400" b="1" dirty="0" smtClean="0">
                <a:solidFill>
                  <a:schemeClr val="tx2"/>
                </a:solidFill>
                <a:ea typeface="+mn-ea"/>
                <a:cs typeface="+mn-cs"/>
              </a:rPr>
              <a:t/>
            </a:r>
            <a:br>
              <a:rPr lang="tr-TR" sz="2400" b="1" dirty="0" smtClean="0">
                <a:solidFill>
                  <a:schemeClr val="tx2"/>
                </a:solidFill>
                <a:ea typeface="+mn-ea"/>
                <a:cs typeface="+mn-cs"/>
              </a:rPr>
            </a:br>
            <a:r>
              <a:rPr lang="tr-TR" altLang="bg-BG" sz="2000" b="1" dirty="0">
                <a:solidFill>
                  <a:schemeClr val="tx2"/>
                </a:solidFill>
                <a:ea typeface="+mn-ea"/>
                <a:cs typeface="+mn-cs"/>
              </a:rPr>
              <a:t/>
            </a:r>
            <a:br>
              <a:rPr lang="tr-TR" altLang="bg-BG" sz="2000" b="1" dirty="0">
                <a:solidFill>
                  <a:schemeClr val="tx2"/>
                </a:solidFill>
                <a:ea typeface="+mn-ea"/>
                <a:cs typeface="+mn-cs"/>
              </a:rPr>
            </a:br>
            <a:r>
              <a:rPr lang="tr-TR" altLang="bg-BG" sz="2000" b="1" cap="all" dirty="0" smtClean="0">
                <a:solidFill>
                  <a:schemeClr val="tx2"/>
                </a:solidFill>
                <a:ea typeface="+mn-ea"/>
                <a:cs typeface="+mn-cs"/>
              </a:rPr>
              <a:t>İhale </a:t>
            </a:r>
            <a:r>
              <a:rPr lang="tr-TR" altLang="bg-BG" sz="2000" b="1" cap="all" dirty="0">
                <a:solidFill>
                  <a:schemeClr val="tx2"/>
                </a:solidFill>
                <a:ea typeface="+mn-ea"/>
                <a:cs typeface="+mn-cs"/>
              </a:rPr>
              <a:t>duyurusu ve ihale tanımlamasına ilişkin </a:t>
            </a:r>
            <a:r>
              <a:rPr lang="tr-TR" altLang="bg-BG" sz="2000" b="1" cap="all" dirty="0" smtClean="0">
                <a:solidFill>
                  <a:schemeClr val="tx2"/>
                </a:solidFill>
                <a:ea typeface="+mn-ea"/>
                <a:cs typeface="+mn-cs"/>
              </a:rPr>
              <a:t>usulsüzlük KONULARINDAN BAZILARI ŞUNLARDIR:</a:t>
            </a:r>
            <a:endParaRPr lang="bg-BG" sz="2000" b="1" cap="all" dirty="0">
              <a:solidFill>
                <a:schemeClr val="tx2"/>
              </a:solidFill>
              <a:ea typeface="+mn-ea"/>
              <a:cs typeface="+mn-cs"/>
            </a:endParaRPr>
          </a:p>
        </p:txBody>
      </p:sp>
      <p:sp>
        <p:nvSpPr>
          <p:cNvPr id="3" name="Контейнер за съдържание 2"/>
          <p:cNvSpPr>
            <a:spLocks noGrp="1"/>
          </p:cNvSpPr>
          <p:nvPr>
            <p:ph idx="1"/>
          </p:nvPr>
        </p:nvSpPr>
        <p:spPr>
          <a:xfrm>
            <a:off x="395536" y="1643629"/>
            <a:ext cx="8229600" cy="5116810"/>
          </a:xfrm>
        </p:spPr>
        <p:style>
          <a:lnRef idx="2">
            <a:schemeClr val="accent2"/>
          </a:lnRef>
          <a:fillRef idx="1">
            <a:schemeClr val="lt1"/>
          </a:fillRef>
          <a:effectRef idx="0">
            <a:schemeClr val="accent2"/>
          </a:effectRef>
          <a:fontRef idx="minor">
            <a:schemeClr val="dk1"/>
          </a:fontRef>
        </p:style>
        <p:txBody>
          <a:bodyPr>
            <a:normAutofit lnSpcReduction="10000"/>
          </a:bodyPr>
          <a:lstStyle/>
          <a:p>
            <a:pPr marL="0" lvl="0" indent="0" algn="just" eaLnBrk="0" hangingPunct="0">
              <a:spcBef>
                <a:spcPts val="1200"/>
              </a:spcBef>
              <a:spcAft>
                <a:spcPts val="1200"/>
              </a:spcAft>
              <a:buNone/>
              <a:defRPr/>
            </a:pPr>
            <a:r>
              <a:rPr lang="tr-TR" altLang="bg-BG" sz="1900" kern="0" dirty="0" smtClean="0">
                <a:ln w="0"/>
                <a:solidFill>
                  <a:schemeClr val="tx2">
                    <a:lumMod val="75000"/>
                  </a:schemeClr>
                </a:solidFill>
                <a:latin typeface="Comic Sans MS" panose="030F0702030302020204" pitchFamily="66" charset="0"/>
              </a:rPr>
              <a:t>4. Tekliflerin değerlendirilmesine ilişkin </a:t>
            </a:r>
            <a:r>
              <a:rPr lang="tr-TR" altLang="bg-BG" sz="1900" kern="0" dirty="0" smtClean="0">
                <a:ln w="0"/>
                <a:solidFill>
                  <a:srgbClr val="FF0000"/>
                </a:solidFill>
                <a:latin typeface="Comic Sans MS" panose="030F0702030302020204" pitchFamily="66" charset="0"/>
              </a:rPr>
              <a:t>meşru olmayan bir metodoloji </a:t>
            </a:r>
            <a:r>
              <a:rPr lang="tr-TR" altLang="bg-BG" sz="1900" kern="0" dirty="0" smtClean="0">
                <a:ln w="0"/>
                <a:solidFill>
                  <a:schemeClr val="tx2">
                    <a:lumMod val="75000"/>
                  </a:schemeClr>
                </a:solidFill>
                <a:latin typeface="Comic Sans MS" panose="030F0702030302020204" pitchFamily="66" charset="0"/>
              </a:rPr>
              <a:t>tanımlanması</a:t>
            </a:r>
          </a:p>
          <a:p>
            <a:pPr marL="0" lvl="0" indent="0" algn="just" eaLnBrk="0" hangingPunct="0">
              <a:spcBef>
                <a:spcPts val="1200"/>
              </a:spcBef>
              <a:spcAft>
                <a:spcPts val="1200"/>
              </a:spcAft>
              <a:buNone/>
              <a:defRPr/>
            </a:pPr>
            <a:endParaRPr lang="tr-TR" altLang="bg-BG" sz="1900" kern="0" dirty="0">
              <a:ln w="0"/>
              <a:solidFill>
                <a:schemeClr val="tx2">
                  <a:lumMod val="75000"/>
                </a:schemeClr>
              </a:solidFill>
              <a:latin typeface="Comic Sans MS" panose="030F0702030302020204" pitchFamily="66" charset="0"/>
            </a:endParaRPr>
          </a:p>
          <a:p>
            <a:endParaRPr lang="tr-TR" altLang="bg-BG" sz="1900" kern="0" dirty="0" smtClean="0">
              <a:ln w="0"/>
              <a:solidFill>
                <a:schemeClr val="tx2">
                  <a:lumMod val="75000"/>
                </a:schemeClr>
              </a:solidFill>
              <a:latin typeface="Comic Sans MS" panose="030F0702030302020204" pitchFamily="66" charset="0"/>
            </a:endParaRPr>
          </a:p>
          <a:p>
            <a:pPr marL="0" indent="0">
              <a:buNone/>
            </a:pPr>
            <a:r>
              <a:rPr lang="tr-TR" altLang="bg-BG" sz="1900" kern="0" dirty="0" smtClean="0">
                <a:ln w="0"/>
                <a:solidFill>
                  <a:schemeClr val="tx2">
                    <a:lumMod val="75000"/>
                  </a:schemeClr>
                </a:solidFill>
                <a:latin typeface="Comic Sans MS" panose="030F0702030302020204" pitchFamily="66" charset="0"/>
              </a:rPr>
              <a:t>Ör:</a:t>
            </a:r>
          </a:p>
          <a:p>
            <a:endParaRPr lang="tr-TR" sz="1900" kern="0" dirty="0">
              <a:ln w="0"/>
              <a:solidFill>
                <a:schemeClr val="tx2">
                  <a:lumMod val="75000"/>
                </a:schemeClr>
              </a:solidFill>
              <a:latin typeface="Comic Sans MS" panose="030F0702030302020204" pitchFamily="66" charset="0"/>
            </a:endParaRPr>
          </a:p>
          <a:p>
            <a:pPr marL="0" indent="0">
              <a:buNone/>
            </a:pPr>
            <a:r>
              <a:rPr lang="tr-TR" sz="1800" dirty="0"/>
              <a:t>Mal ve Hizmet alımı</a:t>
            </a:r>
          </a:p>
          <a:p>
            <a:r>
              <a:rPr lang="tr-TR" sz="1800" dirty="0"/>
              <a:t>≤ 20.000 € Tek Teklif Usulü Eğer harcama ≤ 2 500 € ise</a:t>
            </a:r>
          </a:p>
          <a:p>
            <a:r>
              <a:rPr lang="tr-TR" sz="1800" dirty="0" smtClean="0"/>
              <a:t>&lt; </a:t>
            </a:r>
            <a:r>
              <a:rPr lang="tr-TR" sz="1800" dirty="0"/>
              <a:t>100.000 € ama &gt; 20.000 € Basitleştirilmiş usul</a:t>
            </a:r>
          </a:p>
          <a:p>
            <a:r>
              <a:rPr lang="tr-TR" sz="1800" dirty="0"/>
              <a:t>&lt; 300.000 € ama ≥ 100.000 € Yerel açık ihale usulü</a:t>
            </a: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latin typeface="Comic Sans MS" panose="030F0702030302020204" pitchFamily="66" charset="0"/>
            </a:endParaRPr>
          </a:p>
          <a:p>
            <a:pPr marL="0" lvl="0" indent="0" algn="just" eaLnBrk="0" hangingPunct="0">
              <a:spcBef>
                <a:spcPts val="1200"/>
              </a:spcBef>
              <a:spcAft>
                <a:spcPts val="1200"/>
              </a:spcAft>
              <a:buNone/>
              <a:defRPr/>
            </a:pPr>
            <a:r>
              <a:rPr lang="tr-TR" altLang="bg-BG" sz="1900" kern="0" dirty="0" smtClean="0">
                <a:ln w="0"/>
                <a:solidFill>
                  <a:schemeClr val="tx2">
                    <a:lumMod val="75000"/>
                  </a:schemeClr>
                </a:solidFill>
                <a:latin typeface="Comic Sans MS" panose="030F0702030302020204" pitchFamily="66" charset="0"/>
              </a:rPr>
              <a:t>5. </a:t>
            </a:r>
            <a:r>
              <a:rPr lang="tr-TR" altLang="bg-BG" sz="1900" kern="0" dirty="0" smtClean="0">
                <a:ln w="0"/>
                <a:solidFill>
                  <a:srgbClr val="FF0000"/>
                </a:solidFill>
                <a:latin typeface="Comic Sans MS" panose="030F0702030302020204" pitchFamily="66" charset="0"/>
              </a:rPr>
              <a:t>Değerlendirme kriterlerinin </a:t>
            </a:r>
            <a:r>
              <a:rPr lang="tr-TR" altLang="bg-BG" sz="1900" kern="0" dirty="0" smtClean="0">
                <a:ln w="0"/>
                <a:solidFill>
                  <a:schemeClr val="tx2">
                    <a:lumMod val="75000"/>
                  </a:schemeClr>
                </a:solidFill>
                <a:latin typeface="Comic Sans MS" panose="030F0702030302020204" pitchFamily="66" charset="0"/>
              </a:rPr>
              <a:t>sözleşme konusu ile doğrudan </a:t>
            </a:r>
            <a:r>
              <a:rPr lang="tr-TR" altLang="bg-BG" sz="1900" kern="0" dirty="0" smtClean="0">
                <a:ln w="0"/>
                <a:solidFill>
                  <a:srgbClr val="FF0000"/>
                </a:solidFill>
                <a:latin typeface="Comic Sans MS" panose="030F0702030302020204" pitchFamily="66" charset="0"/>
              </a:rPr>
              <a:t>ilgisi</a:t>
            </a:r>
            <a:r>
              <a:rPr lang="tr-TR" altLang="bg-BG" sz="1900" kern="0" dirty="0" smtClean="0">
                <a:ln w="0"/>
                <a:solidFill>
                  <a:schemeClr val="tx2">
                    <a:lumMod val="75000"/>
                  </a:schemeClr>
                </a:solidFill>
                <a:latin typeface="Comic Sans MS" panose="030F0702030302020204" pitchFamily="66" charset="0"/>
              </a:rPr>
              <a:t> kurulamayacak biçimde tanımlanması</a:t>
            </a: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800" b="1" kern="0" dirty="0">
              <a:solidFill>
                <a:srgbClr val="002060"/>
              </a:solidFill>
            </a:endParaRPr>
          </a:p>
          <a:p>
            <a:pPr marL="0" lvl="0" indent="0" algn="just" eaLnBrk="0" hangingPunct="0">
              <a:spcBef>
                <a:spcPts val="1200"/>
              </a:spcBef>
              <a:spcAft>
                <a:spcPts val="1200"/>
              </a:spcAft>
              <a:buNone/>
              <a:defRPr/>
            </a:pPr>
            <a:endParaRPr lang="tr-TR" altLang="bg-BG" sz="1800" b="1" kern="0" dirty="0" smtClean="0">
              <a:solidFill>
                <a:srgbClr val="002060"/>
              </a:solidFill>
            </a:endParaRPr>
          </a:p>
          <a:p>
            <a:pPr marL="0" lvl="0" indent="0" algn="just" eaLnBrk="0" hangingPunct="0">
              <a:spcBef>
                <a:spcPts val="1200"/>
              </a:spcBef>
              <a:spcAft>
                <a:spcPts val="1200"/>
              </a:spcAft>
              <a:buNone/>
              <a:defRPr/>
            </a:pPr>
            <a:endParaRPr lang="en-GB" altLang="bg-BG" sz="1800" b="1" kern="0" dirty="0" smtClean="0">
              <a:solidFill>
                <a:srgbClr val="002060"/>
              </a:solidFill>
            </a:endParaRPr>
          </a:p>
        </p:txBody>
      </p:sp>
      <p:pic>
        <p:nvPicPr>
          <p:cNvPr id="9" name="Picture 2" descr="C:\Users\TenevJ\Pictures\Fotolia_40171830_S-3cr-4AugenPrinzip-bearb-860x84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99792" y="2132856"/>
            <a:ext cx="1491776"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24901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лавие 1"/>
          <p:cNvSpPr>
            <a:spLocks noGrp="1"/>
          </p:cNvSpPr>
          <p:nvPr>
            <p:ph type="title"/>
          </p:nvPr>
        </p:nvSpPr>
        <p:spPr>
          <a:xfrm>
            <a:off x="457200" y="110920"/>
            <a:ext cx="8229600" cy="509768"/>
          </a:xfrm>
        </p:spPr>
        <p:txBody>
          <a:bodyPr>
            <a:noAutofit/>
          </a:bodyPr>
          <a:lstStyle/>
          <a:p>
            <a:pPr>
              <a:spcBef>
                <a:spcPts val="0"/>
              </a:spcBef>
            </a:pPr>
            <a:r>
              <a:rPr lang="ru-RU" sz="2400" b="1" dirty="0" smtClean="0">
                <a:solidFill>
                  <a:schemeClr val="tx2"/>
                </a:solidFill>
                <a:ea typeface="+mn-ea"/>
                <a:cs typeface="+mn-cs"/>
              </a:rPr>
              <a:t/>
            </a:r>
            <a:br>
              <a:rPr lang="ru-RU" sz="2400" b="1" dirty="0" smtClean="0">
                <a:solidFill>
                  <a:schemeClr val="tx2"/>
                </a:solidFill>
                <a:ea typeface="+mn-ea"/>
                <a:cs typeface="+mn-cs"/>
              </a:rPr>
            </a:br>
            <a:r>
              <a:rPr lang="ru-RU" sz="2400" b="1" dirty="0">
                <a:solidFill>
                  <a:schemeClr val="tx2"/>
                </a:solidFill>
                <a:ea typeface="+mn-ea"/>
                <a:cs typeface="+mn-cs"/>
              </a:rPr>
              <a:t/>
            </a:r>
            <a:br>
              <a:rPr lang="ru-RU" sz="2400" b="1" dirty="0">
                <a:solidFill>
                  <a:schemeClr val="tx2"/>
                </a:solidFill>
                <a:ea typeface="+mn-ea"/>
                <a:cs typeface="+mn-cs"/>
              </a:rPr>
            </a:br>
            <a:r>
              <a:rPr lang="ru-RU" sz="2400" b="1" dirty="0" smtClean="0">
                <a:solidFill>
                  <a:schemeClr val="tx2"/>
                </a:solidFill>
                <a:ea typeface="+mn-ea"/>
                <a:cs typeface="+mn-cs"/>
              </a:rPr>
              <a:t/>
            </a:r>
            <a:br>
              <a:rPr lang="ru-RU" sz="2400" b="1" dirty="0" smtClean="0">
                <a:solidFill>
                  <a:schemeClr val="tx2"/>
                </a:solidFill>
                <a:ea typeface="+mn-ea"/>
                <a:cs typeface="+mn-cs"/>
              </a:rPr>
            </a:br>
            <a:r>
              <a:rPr lang="tr-TR" sz="2400" b="1" dirty="0" smtClean="0">
                <a:solidFill>
                  <a:schemeClr val="tx2"/>
                </a:solidFill>
                <a:ea typeface="+mn-ea"/>
                <a:cs typeface="+mn-cs"/>
              </a:rPr>
              <a:t/>
            </a:r>
            <a:br>
              <a:rPr lang="tr-TR" sz="2400" b="1" dirty="0" smtClean="0">
                <a:solidFill>
                  <a:schemeClr val="tx2"/>
                </a:solidFill>
                <a:ea typeface="+mn-ea"/>
                <a:cs typeface="+mn-cs"/>
              </a:rPr>
            </a:br>
            <a:r>
              <a:rPr lang="tr-TR" altLang="bg-BG" sz="2000" b="1" dirty="0">
                <a:solidFill>
                  <a:schemeClr val="tx2"/>
                </a:solidFill>
                <a:ea typeface="+mn-ea"/>
                <a:cs typeface="+mn-cs"/>
              </a:rPr>
              <a:t/>
            </a:r>
            <a:br>
              <a:rPr lang="tr-TR" altLang="bg-BG" sz="2000" b="1" dirty="0">
                <a:solidFill>
                  <a:schemeClr val="tx2"/>
                </a:solidFill>
                <a:ea typeface="+mn-ea"/>
                <a:cs typeface="+mn-cs"/>
              </a:rPr>
            </a:br>
            <a:r>
              <a:rPr lang="tr-TR" altLang="bg-BG" sz="2000" b="1" cap="all" dirty="0" smtClean="0">
                <a:solidFill>
                  <a:schemeClr val="tx2"/>
                </a:solidFill>
                <a:ea typeface="+mn-ea"/>
                <a:cs typeface="+mn-cs"/>
              </a:rPr>
              <a:t>İhale </a:t>
            </a:r>
            <a:r>
              <a:rPr lang="tr-TR" altLang="bg-BG" sz="2000" b="1" cap="all" dirty="0">
                <a:solidFill>
                  <a:schemeClr val="tx2"/>
                </a:solidFill>
                <a:ea typeface="+mn-ea"/>
                <a:cs typeface="+mn-cs"/>
              </a:rPr>
              <a:t>duyurusu ve ihale tanımlamasına ilişkin </a:t>
            </a:r>
            <a:r>
              <a:rPr lang="tr-TR" altLang="bg-BG" sz="2000" b="1" cap="all" dirty="0" smtClean="0">
                <a:solidFill>
                  <a:schemeClr val="tx2"/>
                </a:solidFill>
                <a:ea typeface="+mn-ea"/>
                <a:cs typeface="+mn-cs"/>
              </a:rPr>
              <a:t>usulsüzlük KONULARINDAN BAZILARI ŞUNLARDIR (2):</a:t>
            </a:r>
            <a:endParaRPr lang="bg-BG" sz="2000" b="1" cap="all" dirty="0">
              <a:solidFill>
                <a:schemeClr val="tx2"/>
              </a:solidFill>
              <a:ea typeface="+mn-ea"/>
              <a:cs typeface="+mn-cs"/>
            </a:endParaRPr>
          </a:p>
        </p:txBody>
      </p:sp>
      <p:sp>
        <p:nvSpPr>
          <p:cNvPr id="3" name="Контейнер за съдържание 2"/>
          <p:cNvSpPr>
            <a:spLocks noGrp="1"/>
          </p:cNvSpPr>
          <p:nvPr>
            <p:ph idx="1"/>
          </p:nvPr>
        </p:nvSpPr>
        <p:spPr>
          <a:xfrm>
            <a:off x="360489" y="1605109"/>
            <a:ext cx="8229600" cy="5153413"/>
          </a:xfrm>
        </p:spPr>
        <p:style>
          <a:lnRef idx="2">
            <a:schemeClr val="accent2"/>
          </a:lnRef>
          <a:fillRef idx="1">
            <a:schemeClr val="lt1"/>
          </a:fillRef>
          <a:effectRef idx="0">
            <a:schemeClr val="accent2"/>
          </a:effectRef>
          <a:fontRef idx="minor">
            <a:schemeClr val="dk1"/>
          </a:fontRef>
        </p:style>
        <p:txBody>
          <a:bodyPr>
            <a:normAutofit/>
          </a:bodyPr>
          <a:lstStyle/>
          <a:p>
            <a:pPr marL="457200" lvl="0" indent="-457200" algn="just" eaLnBrk="0" hangingPunct="0">
              <a:spcBef>
                <a:spcPts val="1200"/>
              </a:spcBef>
              <a:spcAft>
                <a:spcPts val="1200"/>
              </a:spcAft>
              <a:buFont typeface="+mj-lt"/>
              <a:buAutoNum type="arabicPeriod" startAt="6"/>
              <a:defRPr/>
            </a:pPr>
            <a:r>
              <a:rPr lang="tr-TR" altLang="bg-BG" sz="1900" kern="0" dirty="0" smtClean="0">
                <a:ln w="0"/>
                <a:solidFill>
                  <a:schemeClr val="tx2">
                    <a:lumMod val="75000"/>
                  </a:schemeClr>
                </a:solidFill>
                <a:latin typeface="Comic Sans MS" panose="030F0702030302020204" pitchFamily="66" charset="0"/>
              </a:rPr>
              <a:t>En iyi teklifin seçilmesine katkı </a:t>
            </a:r>
            <a:r>
              <a:rPr lang="tr-TR" altLang="bg-BG" sz="1900" kern="0" dirty="0" smtClean="0">
                <a:ln w="0"/>
                <a:solidFill>
                  <a:srgbClr val="FF0000"/>
                </a:solidFill>
                <a:latin typeface="Comic Sans MS" panose="030F0702030302020204" pitchFamily="66" charset="0"/>
              </a:rPr>
              <a:t>sağlamayan</a:t>
            </a:r>
            <a:r>
              <a:rPr lang="tr-TR" altLang="bg-BG" sz="1900" kern="0" dirty="0" smtClean="0">
                <a:ln w="0"/>
                <a:solidFill>
                  <a:schemeClr val="tx2">
                    <a:lumMod val="75000"/>
                  </a:schemeClr>
                </a:solidFill>
                <a:latin typeface="Comic Sans MS" panose="030F0702030302020204" pitchFamily="66" charset="0"/>
              </a:rPr>
              <a:t> değerlendirme kriterlerinin kullanılması</a:t>
            </a:r>
          </a:p>
          <a:p>
            <a:pPr marL="457200" lvl="0" indent="-457200" algn="just" eaLnBrk="0" hangingPunct="0">
              <a:spcBef>
                <a:spcPts val="1200"/>
              </a:spcBef>
              <a:spcAft>
                <a:spcPts val="1200"/>
              </a:spcAft>
              <a:buFont typeface="+mj-lt"/>
              <a:buAutoNum type="arabicPeriod" startAt="6"/>
              <a:defRPr/>
            </a:pPr>
            <a:r>
              <a:rPr lang="tr-TR" altLang="bg-BG" sz="1900" kern="0" dirty="0" smtClean="0">
                <a:ln w="0"/>
                <a:solidFill>
                  <a:schemeClr val="tx2">
                    <a:lumMod val="75000"/>
                  </a:schemeClr>
                </a:solidFill>
                <a:latin typeface="Comic Sans MS" panose="030F0702030302020204" pitchFamily="66" charset="0"/>
              </a:rPr>
              <a:t>Teknik </a:t>
            </a:r>
            <a:r>
              <a:rPr lang="tr-TR" altLang="bg-BG" sz="1900" kern="0" dirty="0" err="1" smtClean="0">
                <a:ln w="0"/>
                <a:solidFill>
                  <a:srgbClr val="FF0000"/>
                </a:solidFill>
                <a:latin typeface="Comic Sans MS" panose="030F0702030302020204" pitchFamily="66" charset="0"/>
              </a:rPr>
              <a:t>spesifikasyonların</a:t>
            </a:r>
            <a:r>
              <a:rPr lang="tr-TR" altLang="bg-BG" sz="1900" kern="0" dirty="0" smtClean="0">
                <a:ln w="0"/>
                <a:solidFill>
                  <a:srgbClr val="FF0000"/>
                </a:solidFill>
                <a:latin typeface="Comic Sans MS" panose="030F0702030302020204" pitchFamily="66" charset="0"/>
              </a:rPr>
              <a:t> ötesinde </a:t>
            </a:r>
            <a:r>
              <a:rPr lang="tr-TR" altLang="bg-BG" sz="1900" kern="0" dirty="0" smtClean="0">
                <a:ln w="0"/>
                <a:solidFill>
                  <a:schemeClr val="tx2">
                    <a:lumMod val="75000"/>
                  </a:schemeClr>
                </a:solidFill>
                <a:latin typeface="Comic Sans MS" panose="030F0702030302020204" pitchFamily="66" charset="0"/>
              </a:rPr>
              <a:t>faaliyetler için </a:t>
            </a:r>
            <a:r>
              <a:rPr lang="tr-TR" altLang="bg-BG" sz="1900" kern="0" dirty="0" smtClean="0">
                <a:ln w="0"/>
                <a:solidFill>
                  <a:srgbClr val="FF0000"/>
                </a:solidFill>
                <a:latin typeface="Comic Sans MS" panose="030F0702030302020204" pitchFamily="66" charset="0"/>
              </a:rPr>
              <a:t>teklif</a:t>
            </a:r>
            <a:r>
              <a:rPr lang="tr-TR" altLang="bg-BG" sz="1900" kern="0" dirty="0" smtClean="0">
                <a:ln w="0"/>
                <a:solidFill>
                  <a:schemeClr val="tx2">
                    <a:lumMod val="75000"/>
                  </a:schemeClr>
                </a:solidFill>
                <a:latin typeface="Comic Sans MS" panose="030F0702030302020204" pitchFamily="66" charset="0"/>
              </a:rPr>
              <a:t> verilmesine müsaade edilmesi</a:t>
            </a:r>
          </a:p>
          <a:p>
            <a:pPr marL="457200" lvl="0" indent="-457200" algn="just" eaLnBrk="0" hangingPunct="0">
              <a:spcBef>
                <a:spcPts val="1200"/>
              </a:spcBef>
              <a:spcAft>
                <a:spcPts val="1200"/>
              </a:spcAft>
              <a:buFont typeface="+mj-lt"/>
              <a:buAutoNum type="arabicPeriod" startAt="6"/>
              <a:defRPr/>
            </a:pPr>
            <a:r>
              <a:rPr lang="tr-TR" altLang="bg-BG" sz="1900" kern="0" dirty="0" smtClean="0">
                <a:ln w="0"/>
                <a:solidFill>
                  <a:schemeClr val="tx2">
                    <a:lumMod val="75000"/>
                  </a:schemeClr>
                </a:solidFill>
                <a:latin typeface="Comic Sans MS" panose="030F0702030302020204" pitchFamily="66" charset="0"/>
              </a:rPr>
              <a:t>İhalenin minimumum gereklerinin ötesinde teklif verilmesine </a:t>
            </a:r>
            <a:r>
              <a:rPr lang="tr-TR" altLang="bg-BG" sz="1900" kern="0" dirty="0" smtClean="0">
                <a:ln w="0"/>
                <a:solidFill>
                  <a:srgbClr val="FF0000"/>
                </a:solidFill>
                <a:latin typeface="Comic Sans MS" panose="030F0702030302020204" pitchFamily="66" charset="0"/>
              </a:rPr>
              <a:t>imkan sağlanması ancak bunun uygun bir şekilde ilan edilmemesi </a:t>
            </a:r>
            <a:r>
              <a:rPr lang="tr-TR" altLang="bg-BG" sz="1900" kern="0" dirty="0" smtClean="0">
                <a:ln w="0"/>
                <a:solidFill>
                  <a:schemeClr val="tx2">
                    <a:lumMod val="75000"/>
                  </a:schemeClr>
                </a:solidFill>
                <a:latin typeface="Comic Sans MS" panose="030F0702030302020204" pitchFamily="66" charset="0"/>
              </a:rPr>
              <a:t>ve buna rağmen tekliflerde minimum gereksinimlerin ötesine geçen unsurlara ilave puanlar verilmesi</a:t>
            </a:r>
          </a:p>
          <a:p>
            <a:pPr marL="457200" lvl="0" indent="-457200" algn="just" eaLnBrk="0" hangingPunct="0">
              <a:spcBef>
                <a:spcPts val="1200"/>
              </a:spcBef>
              <a:spcAft>
                <a:spcPts val="1200"/>
              </a:spcAft>
              <a:buFont typeface="+mj-lt"/>
              <a:buAutoNum type="arabicPeriod" startAt="6"/>
              <a:defRPr/>
            </a:pPr>
            <a:r>
              <a:rPr lang="tr-TR" altLang="bg-BG" sz="1900" kern="0" dirty="0" smtClean="0">
                <a:ln w="0"/>
                <a:solidFill>
                  <a:schemeClr val="tx2">
                    <a:lumMod val="75000"/>
                  </a:schemeClr>
                </a:solidFill>
                <a:latin typeface="Comic Sans MS" panose="030F0702030302020204" pitchFamily="66" charset="0"/>
              </a:rPr>
              <a:t>Sözleşme makamının sözleşmeye ilişkin </a:t>
            </a:r>
            <a:r>
              <a:rPr lang="tr-TR" altLang="bg-BG" sz="1900" kern="0" dirty="0" smtClean="0">
                <a:ln w="0"/>
                <a:solidFill>
                  <a:srgbClr val="FF0000"/>
                </a:solidFill>
                <a:latin typeface="Comic Sans MS" panose="030F0702030302020204" pitchFamily="66" charset="0"/>
              </a:rPr>
              <a:t>spesifik değerlendirme kriterlerini</a:t>
            </a:r>
            <a:r>
              <a:rPr lang="tr-TR" altLang="bg-BG" sz="1900" kern="0" dirty="0" smtClean="0">
                <a:ln w="0"/>
                <a:solidFill>
                  <a:schemeClr val="tx2">
                    <a:lumMod val="75000"/>
                  </a:schemeClr>
                </a:solidFill>
                <a:latin typeface="Comic Sans MS" panose="030F0702030302020204" pitchFamily="66" charset="0"/>
              </a:rPr>
              <a:t> tanımlamaması (ör: yüksek lisansı olan bir uzman tanımlayıp, derecenin hangi bölümlerden olabileceğine değinmemek. Çok genel; </a:t>
            </a:r>
            <a:r>
              <a:rPr lang="tr-TR" altLang="bg-BG" sz="1900" kern="0" dirty="0" smtClean="0">
                <a:ln w="0"/>
                <a:solidFill>
                  <a:schemeClr val="tx2">
                    <a:lumMod val="75000"/>
                  </a:schemeClr>
                </a:solidFill>
                <a:latin typeface="Comic Sans MS" panose="030F0702030302020204" pitchFamily="66" charset="0"/>
              </a:rPr>
              <a:t>veya </a:t>
            </a:r>
            <a:r>
              <a:rPr lang="tr-TR" altLang="bg-BG" sz="1900" kern="0" dirty="0" smtClean="0">
                <a:ln w="0"/>
                <a:solidFill>
                  <a:schemeClr val="tx2">
                    <a:lumMod val="75000"/>
                  </a:schemeClr>
                </a:solidFill>
                <a:latin typeface="Comic Sans MS" panose="030F0702030302020204" pitchFamily="66" charset="0"/>
              </a:rPr>
              <a:t>orantısız ve aşırı derecede spesifik olmamalıdır)</a:t>
            </a:r>
          </a:p>
          <a:p>
            <a:pPr marL="457200" lvl="0" indent="-457200" algn="just" eaLnBrk="0" hangingPunct="0">
              <a:spcBef>
                <a:spcPts val="1200"/>
              </a:spcBef>
              <a:spcAft>
                <a:spcPts val="1200"/>
              </a:spcAft>
              <a:buFont typeface="+mj-lt"/>
              <a:buAutoNum type="arabicPeriod" startAt="6"/>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startAt="6"/>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457200" lvl="0" indent="-457200" algn="just" eaLnBrk="0" hangingPunct="0">
              <a:spcBef>
                <a:spcPts val="1200"/>
              </a:spcBef>
              <a:spcAft>
                <a:spcPts val="1200"/>
              </a:spcAft>
              <a:buFont typeface="+mj-lt"/>
              <a:buAutoNum type="arabicPeriod"/>
              <a:defRPr/>
            </a:pPr>
            <a:endParaRPr lang="tr-TR" altLang="bg-BG" sz="1900" kern="0" dirty="0" smtClean="0">
              <a:ln w="0"/>
              <a:solidFill>
                <a:schemeClr val="tx2">
                  <a:lumMod val="75000"/>
                </a:schemeClr>
              </a:solidFill>
              <a:effectLst>
                <a:outerShdw blurRad="38100" dist="19050" dir="2700000" algn="tl" rotWithShape="0">
                  <a:schemeClr val="dk1">
                    <a:alpha val="40000"/>
                  </a:schemeClr>
                </a:outerShdw>
              </a:effectLst>
              <a:latin typeface="Comic Sans MS" panose="030F0702030302020204" pitchFamily="66" charset="0"/>
            </a:endParaRPr>
          </a:p>
          <a:p>
            <a:pPr marL="0" lvl="0" indent="0" algn="just" eaLnBrk="0" hangingPunct="0">
              <a:spcBef>
                <a:spcPts val="1200"/>
              </a:spcBef>
              <a:spcAft>
                <a:spcPts val="1200"/>
              </a:spcAft>
              <a:buNone/>
              <a:defRPr/>
            </a:pPr>
            <a:endParaRPr lang="tr-TR" altLang="bg-BG" sz="1800" b="1" kern="0" dirty="0">
              <a:solidFill>
                <a:srgbClr val="002060"/>
              </a:solidFill>
            </a:endParaRPr>
          </a:p>
          <a:p>
            <a:pPr marL="0" lvl="0" indent="0" algn="just" eaLnBrk="0" hangingPunct="0">
              <a:spcBef>
                <a:spcPts val="1200"/>
              </a:spcBef>
              <a:spcAft>
                <a:spcPts val="1200"/>
              </a:spcAft>
              <a:buNone/>
              <a:defRPr/>
            </a:pPr>
            <a:endParaRPr lang="tr-TR" altLang="bg-BG" sz="1800" b="1" kern="0" dirty="0" smtClean="0">
              <a:solidFill>
                <a:srgbClr val="002060"/>
              </a:solidFill>
            </a:endParaRPr>
          </a:p>
          <a:p>
            <a:pPr marL="0" lvl="0" indent="0" algn="just" eaLnBrk="0" hangingPunct="0">
              <a:spcBef>
                <a:spcPts val="1200"/>
              </a:spcBef>
              <a:spcAft>
                <a:spcPts val="1200"/>
              </a:spcAft>
              <a:buNone/>
              <a:defRPr/>
            </a:pPr>
            <a:endParaRPr lang="en-GB" altLang="bg-BG" sz="1800" b="1" kern="0" dirty="0" smtClean="0">
              <a:solidFill>
                <a:srgbClr val="002060"/>
              </a:solidFill>
            </a:endParaRPr>
          </a:p>
        </p:txBody>
      </p:sp>
    </p:spTree>
    <p:extLst>
      <p:ext uri="{BB962C8B-B14F-4D97-AF65-F5344CB8AC3E}">
        <p14:creationId xmlns:p14="http://schemas.microsoft.com/office/powerpoint/2010/main" val="27273860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6381</TotalTime>
  <Words>1853</Words>
  <Application>Microsoft Office PowerPoint</Application>
  <PresentationFormat>Ekran Gösterisi (4:3)</PresentationFormat>
  <Paragraphs>266</Paragraphs>
  <Slides>28</Slides>
  <Notes>26</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28</vt:i4>
      </vt:variant>
    </vt:vector>
  </HeadingPairs>
  <TitlesOfParts>
    <vt:vector size="33" baseType="lpstr">
      <vt:lpstr>Arial</vt:lpstr>
      <vt:lpstr>Calibri</vt:lpstr>
      <vt:lpstr>Comic Sans MS</vt:lpstr>
      <vt:lpstr>Wingdings</vt:lpstr>
      <vt:lpstr>Office Theme</vt:lpstr>
      <vt:lpstr>PowerPoint Sunusu</vt:lpstr>
      <vt:lpstr>  USULSÜZLÜK ve YOLSUZLUK </vt:lpstr>
      <vt:lpstr>  USULSÜZLÜK ve YOLSUZLUK </vt:lpstr>
      <vt:lpstr>   Proje Uygulama Sürecinde  Dikkat Edilmesi Gereken Hususlar  </vt:lpstr>
      <vt:lpstr>   USULSÜZLÜK ve YOLSUZLUKLAR 3 FARKLI AŞAMADA ORTAYA ÇIKABİLİR: </vt:lpstr>
      <vt:lpstr>     İhale duyurusu ve ihale tanımlamasına ilişkin usulsüzlükler</vt:lpstr>
      <vt:lpstr>     İhale duyurusu ve ihale tanımlamasına ilişkin usulsüzlük KONULARINDAN BAZILARI ŞUNLARDIR:</vt:lpstr>
      <vt:lpstr>     İhale duyurusu ve ihale tanımlamasına ilişkin usulsüzlük KONULARINDAN BAZILARI ŞUNLARDIR:</vt:lpstr>
      <vt:lpstr>     İhale duyurusu ve ihale tanımlamasına ilişkin usulsüzlük KONULARINDAN BAZILARI ŞUNLARDIR (2):</vt:lpstr>
      <vt:lpstr>     İhale duyurusu ve ihale tanımlamasına ilişkin usulsüzlük KONULARINDAN BAZILARI ŞUNLARDIR (3):</vt:lpstr>
      <vt:lpstr>     İhale duyurusu ve ihale tanımlamasına ilişkin usulsüzlük KONULARINDAN BAZILARI ŞUNLARDIR (3):</vt:lpstr>
      <vt:lpstr>     Alınan tekliflerin değerlendirilmesine ilişkin usulsüzlükler</vt:lpstr>
      <vt:lpstr>     Alınan tekliflerin değerlendirilmesine ilişkin usulsüzlükler (2)</vt:lpstr>
      <vt:lpstr>     Sözleşmelerin uygulanması sürecinde ortaya çıkan usulsüzlükler</vt:lpstr>
      <vt:lpstr>     Sözleşmelerin uygulanması sürecinde ortaya çıkan usulsüzlükler(2)</vt:lpstr>
      <vt:lpstr>   SATIN ALMA SÜREÇLERİ ve YOLSUZLUK RİSKİ </vt:lpstr>
      <vt:lpstr>   SATIN ALMA SÜREÇLERİ ve YOLSUZLUK RİSKİ (2)  </vt:lpstr>
      <vt:lpstr>   SATIN ALMA SÜREÇLERİ ve YOLSUZLUK RİSKİ (3)  </vt:lpstr>
      <vt:lpstr>   SATIN ALMA SÜREÇLERİ ve YOLSUZLUK RİSKİ (4)  </vt:lpstr>
      <vt:lpstr>    SATIN ALMA SÜREÇLERİ ve YOLSUZLUK RİSKİ (5)  </vt:lpstr>
      <vt:lpstr>   SATIN ALMA SÜREÇLERİ ve YOLSUZLUK RİSKİ (6) </vt:lpstr>
      <vt:lpstr> Usulsüzlük Örnekleri</vt:lpstr>
      <vt:lpstr> Usulsüzlük Örnekleri (2)</vt:lpstr>
      <vt:lpstr> Usulsüzlük Örnekleri (3)</vt:lpstr>
      <vt:lpstr>     YOLSUZLUK ÖRNEKLERİ</vt:lpstr>
      <vt:lpstr>      USULSÜZLÜK BİLDİRİMİ NASIL ve NEREYE YAPILIR?</vt:lpstr>
      <vt:lpstr> USULSÜZLÜK DOSYALARINA İLİŞKİN SÜREÇ ve FONUN GERİ ALINMASI</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Toni Jakimovski</dc:creator>
  <cp:lastModifiedBy>Feyza Toprak</cp:lastModifiedBy>
  <cp:revision>421</cp:revision>
  <cp:lastPrinted>2020-09-16T06:45:45Z</cp:lastPrinted>
  <dcterms:created xsi:type="dcterms:W3CDTF">2015-08-20T10:52:59Z</dcterms:created>
  <dcterms:modified xsi:type="dcterms:W3CDTF">2020-09-16T09:51:18Z</dcterms:modified>
</cp:coreProperties>
</file>